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tags/tag3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tags/tag4.xml" ContentType="application/vnd.openxmlformats-officedocument.presentationml.tags+xml"/>
  <Override PartName="/ppt/notesSlides/notesSlide9.xml" ContentType="application/vnd.openxmlformats-officedocument.presentationml.notesSlide+xml"/>
  <Override PartName="/ppt/tags/tag5.xml" ContentType="application/vnd.openxmlformats-officedocument.presentationml.tags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74" r:id="rId3"/>
    <p:sldId id="275" r:id="rId4"/>
    <p:sldId id="259" r:id="rId5"/>
    <p:sldId id="261" r:id="rId6"/>
    <p:sldId id="263" r:id="rId7"/>
    <p:sldId id="279" r:id="rId8"/>
    <p:sldId id="276" r:id="rId9"/>
    <p:sldId id="280" r:id="rId10"/>
    <p:sldId id="278" r:id="rId11"/>
    <p:sldId id="287" r:id="rId12"/>
    <p:sldId id="294" r:id="rId13"/>
    <p:sldId id="296" r:id="rId14"/>
    <p:sldId id="288" r:id="rId15"/>
    <p:sldId id="289" r:id="rId16"/>
    <p:sldId id="293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3FF2E"/>
    <a:srgbClr val="FA5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1176" y="-104"/>
      </p:cViewPr>
      <p:guideLst>
        <p:guide orient="horz" pos="3293"/>
        <p:guide pos="61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alice:Desktop:COP19:rcp%20comparisoins.xlsx" TargetMode="External"/><Relationship Id="rId2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alice:Desktop:COP19:rcp%20comparisoins.xlsx" TargetMode="External"/><Relationship Id="rId2" Type="http://schemas.openxmlformats.org/officeDocument/2006/relationships/chartUserShapes" Target="../drawings/drawing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alice:Library:Caches:TemporaryItems:Outlook%20Temp:ffi_world.csv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alice:Dropbox:Alice's%20own%20stuff:ALICE'S%20PRESENTATIONS:2015:Green%20party:ffi_uk_part2_aviationdukes.csv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7122198667474"/>
          <c:y val="0.0228630956631528"/>
          <c:w val="0.795216968071299"/>
          <c:h val="0.89007951676657"/>
        </c:manualLayout>
      </c:layout>
      <c:scatterChart>
        <c:scatterStyle val="smoothMarker"/>
        <c:varyColors val="0"/>
        <c:ser>
          <c:idx val="4"/>
          <c:order val="0"/>
          <c:tx>
            <c:v>GCP new data</c:v>
          </c:tx>
          <c:spPr>
            <a:ln w="50800">
              <a:solidFill>
                <a:srgbClr val="E834D0"/>
              </a:solidFill>
            </a:ln>
          </c:spPr>
          <c:marker>
            <c:symbol val="none"/>
          </c:marker>
          <c:xVal>
            <c:numRef>
              <c:f>Sheet1!$A$2:$A$72</c:f>
              <c:numCache>
                <c:formatCode>General</c:formatCode>
                <c:ptCount val="71"/>
                <c:pt idx="0">
                  <c:v>1980.0</c:v>
                </c:pt>
                <c:pt idx="1">
                  <c:v>1981.0</c:v>
                </c:pt>
                <c:pt idx="2">
                  <c:v>1982.0</c:v>
                </c:pt>
                <c:pt idx="3">
                  <c:v>1983.0</c:v>
                </c:pt>
                <c:pt idx="4">
                  <c:v>1984.0</c:v>
                </c:pt>
                <c:pt idx="5">
                  <c:v>1985.0</c:v>
                </c:pt>
                <c:pt idx="6">
                  <c:v>1986.0</c:v>
                </c:pt>
                <c:pt idx="7">
                  <c:v>1987.0</c:v>
                </c:pt>
                <c:pt idx="8">
                  <c:v>1988.0</c:v>
                </c:pt>
                <c:pt idx="9">
                  <c:v>1989.0</c:v>
                </c:pt>
                <c:pt idx="10">
                  <c:v>1990.0</c:v>
                </c:pt>
                <c:pt idx="11">
                  <c:v>1991.0</c:v>
                </c:pt>
                <c:pt idx="12">
                  <c:v>1992.0</c:v>
                </c:pt>
                <c:pt idx="13">
                  <c:v>1993.0</c:v>
                </c:pt>
                <c:pt idx="14">
                  <c:v>1994.0</c:v>
                </c:pt>
                <c:pt idx="15">
                  <c:v>1995.0</c:v>
                </c:pt>
                <c:pt idx="16">
                  <c:v>1996.0</c:v>
                </c:pt>
                <c:pt idx="17">
                  <c:v>1997.0</c:v>
                </c:pt>
                <c:pt idx="18">
                  <c:v>1998.0</c:v>
                </c:pt>
                <c:pt idx="19">
                  <c:v>1999.0</c:v>
                </c:pt>
                <c:pt idx="20">
                  <c:v>2000.0</c:v>
                </c:pt>
                <c:pt idx="21">
                  <c:v>2001.0</c:v>
                </c:pt>
                <c:pt idx="22">
                  <c:v>2002.0</c:v>
                </c:pt>
                <c:pt idx="23">
                  <c:v>2003.0</c:v>
                </c:pt>
                <c:pt idx="24">
                  <c:v>2004.0</c:v>
                </c:pt>
                <c:pt idx="25">
                  <c:v>2005.0</c:v>
                </c:pt>
                <c:pt idx="26">
                  <c:v>2006.0</c:v>
                </c:pt>
                <c:pt idx="27">
                  <c:v>2007.0</c:v>
                </c:pt>
                <c:pt idx="28">
                  <c:v>2008.0</c:v>
                </c:pt>
                <c:pt idx="29">
                  <c:v>2009.0</c:v>
                </c:pt>
                <c:pt idx="30">
                  <c:v>2010.0</c:v>
                </c:pt>
                <c:pt idx="31">
                  <c:v>2011.0</c:v>
                </c:pt>
                <c:pt idx="32">
                  <c:v>2012.0</c:v>
                </c:pt>
                <c:pt idx="33">
                  <c:v>2013.0</c:v>
                </c:pt>
                <c:pt idx="34">
                  <c:v>2014.0</c:v>
                </c:pt>
                <c:pt idx="35">
                  <c:v>2015.0</c:v>
                </c:pt>
                <c:pt idx="36">
                  <c:v>2016.0</c:v>
                </c:pt>
                <c:pt idx="37">
                  <c:v>2017.0</c:v>
                </c:pt>
                <c:pt idx="38">
                  <c:v>2018.0</c:v>
                </c:pt>
                <c:pt idx="39">
                  <c:v>2019.0</c:v>
                </c:pt>
                <c:pt idx="40">
                  <c:v>2020.0</c:v>
                </c:pt>
                <c:pt idx="41">
                  <c:v>2021.0</c:v>
                </c:pt>
                <c:pt idx="42">
                  <c:v>2022.0</c:v>
                </c:pt>
                <c:pt idx="43">
                  <c:v>2023.0</c:v>
                </c:pt>
                <c:pt idx="44">
                  <c:v>2024.0</c:v>
                </c:pt>
                <c:pt idx="45">
                  <c:v>2025.0</c:v>
                </c:pt>
                <c:pt idx="46">
                  <c:v>2026.0</c:v>
                </c:pt>
                <c:pt idx="47">
                  <c:v>2027.0</c:v>
                </c:pt>
                <c:pt idx="48">
                  <c:v>2028.0</c:v>
                </c:pt>
                <c:pt idx="49">
                  <c:v>2029.0</c:v>
                </c:pt>
                <c:pt idx="50">
                  <c:v>2030.0</c:v>
                </c:pt>
                <c:pt idx="51">
                  <c:v>2031.0</c:v>
                </c:pt>
                <c:pt idx="52">
                  <c:v>2032.0</c:v>
                </c:pt>
                <c:pt idx="53">
                  <c:v>2033.0</c:v>
                </c:pt>
                <c:pt idx="54">
                  <c:v>2034.0</c:v>
                </c:pt>
                <c:pt idx="55">
                  <c:v>2035.0</c:v>
                </c:pt>
                <c:pt idx="56">
                  <c:v>2036.0</c:v>
                </c:pt>
                <c:pt idx="57">
                  <c:v>2037.0</c:v>
                </c:pt>
                <c:pt idx="58">
                  <c:v>2038.0</c:v>
                </c:pt>
                <c:pt idx="59">
                  <c:v>2039.0</c:v>
                </c:pt>
                <c:pt idx="60">
                  <c:v>2040.0</c:v>
                </c:pt>
                <c:pt idx="61">
                  <c:v>2041.0</c:v>
                </c:pt>
                <c:pt idx="62">
                  <c:v>2042.0</c:v>
                </c:pt>
                <c:pt idx="63">
                  <c:v>2043.0</c:v>
                </c:pt>
                <c:pt idx="64">
                  <c:v>2044.0</c:v>
                </c:pt>
                <c:pt idx="65">
                  <c:v>2045.0</c:v>
                </c:pt>
                <c:pt idx="66">
                  <c:v>2046.0</c:v>
                </c:pt>
                <c:pt idx="67">
                  <c:v>2047.0</c:v>
                </c:pt>
                <c:pt idx="68">
                  <c:v>2048.0</c:v>
                </c:pt>
                <c:pt idx="69">
                  <c:v>2049.0</c:v>
                </c:pt>
                <c:pt idx="70">
                  <c:v>2050.0</c:v>
                </c:pt>
              </c:numCache>
            </c:numRef>
          </c:xVal>
          <c:yVal>
            <c:numRef>
              <c:f>Sheet1!$O$2:$O$35</c:f>
              <c:numCache>
                <c:formatCode>General</c:formatCode>
                <c:ptCount val="34"/>
                <c:pt idx="0">
                  <c:v>19.50605</c:v>
                </c:pt>
                <c:pt idx="1">
                  <c:v>18.90784</c:v>
                </c:pt>
                <c:pt idx="2">
                  <c:v>18.76471</c:v>
                </c:pt>
                <c:pt idx="3">
                  <c:v>18.69498</c:v>
                </c:pt>
                <c:pt idx="4">
                  <c:v>19.3776</c:v>
                </c:pt>
                <c:pt idx="5">
                  <c:v>19.96113</c:v>
                </c:pt>
                <c:pt idx="6">
                  <c:v>20.57769</c:v>
                </c:pt>
                <c:pt idx="7">
                  <c:v>21.10984</c:v>
                </c:pt>
                <c:pt idx="8">
                  <c:v>21.89155</c:v>
                </c:pt>
                <c:pt idx="9">
                  <c:v>22.37599</c:v>
                </c:pt>
                <c:pt idx="10">
                  <c:v>22.48609</c:v>
                </c:pt>
                <c:pt idx="11">
                  <c:v>22.81639</c:v>
                </c:pt>
                <c:pt idx="12">
                  <c:v>22.62188</c:v>
                </c:pt>
                <c:pt idx="13">
                  <c:v>22.61454</c:v>
                </c:pt>
                <c:pt idx="14">
                  <c:v>22.99622</c:v>
                </c:pt>
                <c:pt idx="15">
                  <c:v>23.48066</c:v>
                </c:pt>
                <c:pt idx="16">
                  <c:v>24.00914</c:v>
                </c:pt>
                <c:pt idx="17">
                  <c:v>24.40917</c:v>
                </c:pt>
                <c:pt idx="18">
                  <c:v>24.37981</c:v>
                </c:pt>
                <c:pt idx="19">
                  <c:v>24.2587</c:v>
                </c:pt>
                <c:pt idx="20">
                  <c:v>24.82755</c:v>
                </c:pt>
                <c:pt idx="21">
                  <c:v>25.42209</c:v>
                </c:pt>
                <c:pt idx="22">
                  <c:v>25.67532</c:v>
                </c:pt>
                <c:pt idx="23">
                  <c:v>27.21672</c:v>
                </c:pt>
                <c:pt idx="24">
                  <c:v>28.65169</c:v>
                </c:pt>
                <c:pt idx="25">
                  <c:v>29.70131</c:v>
                </c:pt>
                <c:pt idx="26">
                  <c:v>30.7179</c:v>
                </c:pt>
                <c:pt idx="27">
                  <c:v>31.43722</c:v>
                </c:pt>
                <c:pt idx="28">
                  <c:v>32.23361</c:v>
                </c:pt>
                <c:pt idx="29">
                  <c:v>32.0758</c:v>
                </c:pt>
                <c:pt idx="30">
                  <c:v>33.64289</c:v>
                </c:pt>
                <c:pt idx="31">
                  <c:v>34.71796798194009</c:v>
                </c:pt>
                <c:pt idx="32">
                  <c:v>35.47606005346312</c:v>
                </c:pt>
                <c:pt idx="33">
                  <c:v>36.0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89649624"/>
        <c:axId val="2089653784"/>
      </c:scatterChart>
      <c:valAx>
        <c:axId val="2089649624"/>
        <c:scaling>
          <c:orientation val="minMax"/>
          <c:max val="2050.0"/>
          <c:min val="1990.0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>
                <a:solidFill>
                  <a:schemeClr val="tx1"/>
                </a:solidFill>
              </a:defRPr>
            </a:pPr>
            <a:endParaRPr lang="en-US"/>
          </a:p>
        </c:txPr>
        <c:crossAx val="2089653784"/>
        <c:crosses val="autoZero"/>
        <c:crossBetween val="midCat"/>
      </c:valAx>
      <c:valAx>
        <c:axId val="2089653784"/>
        <c:scaling>
          <c:orientation val="minMax"/>
          <c:max val="80.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r>
                  <a:rPr lang="en-US" sz="3000" b="0" dirty="0" smtClean="0">
                    <a:solidFill>
                      <a:schemeClr val="tx1"/>
                    </a:solidFill>
                  </a:rPr>
                  <a:t>CO</a:t>
                </a:r>
                <a:r>
                  <a:rPr lang="en-US" sz="3000" b="0" baseline="-25000" dirty="0" smtClean="0">
                    <a:solidFill>
                      <a:schemeClr val="tx1"/>
                    </a:solidFill>
                  </a:rPr>
                  <a:t>2</a:t>
                </a:r>
                <a:r>
                  <a:rPr lang="en-US" sz="3000" b="0" baseline="0" dirty="0" smtClean="0">
                    <a:solidFill>
                      <a:schemeClr val="tx1"/>
                    </a:solidFill>
                  </a:rPr>
                  <a:t> emissions </a:t>
                </a:r>
                <a:r>
                  <a:rPr lang="en-US" sz="3000" b="0" baseline="0" dirty="0">
                    <a:solidFill>
                      <a:schemeClr val="tx1"/>
                    </a:solidFill>
                  </a:rPr>
                  <a:t>(</a:t>
                </a:r>
                <a:r>
                  <a:rPr lang="en-US" sz="3000" b="0" baseline="0" dirty="0" smtClean="0">
                    <a:solidFill>
                      <a:schemeClr val="tx1"/>
                    </a:solidFill>
                  </a:rPr>
                  <a:t>GtCO</a:t>
                </a:r>
                <a:r>
                  <a:rPr lang="en-US" sz="3000" b="0" baseline="-25000" dirty="0" smtClean="0">
                    <a:solidFill>
                      <a:schemeClr val="tx1"/>
                    </a:solidFill>
                  </a:rPr>
                  <a:t>2</a:t>
                </a:r>
                <a:r>
                  <a:rPr lang="en-US" sz="3000" b="0" baseline="0" dirty="0" smtClean="0">
                    <a:solidFill>
                      <a:schemeClr val="tx1"/>
                    </a:solidFill>
                  </a:rPr>
                  <a:t>/</a:t>
                </a:r>
                <a:r>
                  <a:rPr lang="en-US" sz="3000" b="0" baseline="0" dirty="0" err="1" smtClean="0">
                    <a:solidFill>
                      <a:schemeClr val="tx1"/>
                    </a:solidFill>
                  </a:rPr>
                  <a:t>yr</a:t>
                </a:r>
                <a:r>
                  <a:rPr lang="en-US" sz="3000" b="0" baseline="0" dirty="0" smtClean="0">
                    <a:solidFill>
                      <a:schemeClr val="tx1"/>
                    </a:solidFill>
                  </a:rPr>
                  <a:t>)</a:t>
                </a:r>
                <a:endParaRPr lang="en-US" sz="3000" b="0" dirty="0">
                  <a:solidFill>
                    <a:schemeClr val="tx1"/>
                  </a:solidFill>
                </a:endParaRP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>
                <a:solidFill>
                  <a:schemeClr val="tx1"/>
                </a:solidFill>
              </a:defRPr>
            </a:pPr>
            <a:endParaRPr lang="en-US"/>
          </a:p>
        </c:txPr>
        <c:crossAx val="2089649624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4374945920221"/>
          <c:y val="0.0304841275508704"/>
          <c:w val="0.795216968071299"/>
          <c:h val="0.89007951676657"/>
        </c:manualLayout>
      </c:layout>
      <c:scatterChart>
        <c:scatterStyle val="smoothMarker"/>
        <c:varyColors val="0"/>
        <c:ser>
          <c:idx val="4"/>
          <c:order val="0"/>
          <c:tx>
            <c:v>GCP new data</c:v>
          </c:tx>
          <c:spPr>
            <a:ln w="50800">
              <a:solidFill>
                <a:srgbClr val="E834D0"/>
              </a:solidFill>
            </a:ln>
          </c:spPr>
          <c:marker>
            <c:symbol val="none"/>
          </c:marker>
          <c:xVal>
            <c:numRef>
              <c:f>Sheet1!$A$2:$A$72</c:f>
              <c:numCache>
                <c:formatCode>General</c:formatCode>
                <c:ptCount val="71"/>
                <c:pt idx="0">
                  <c:v>1980.0</c:v>
                </c:pt>
                <c:pt idx="1">
                  <c:v>1981.0</c:v>
                </c:pt>
                <c:pt idx="2">
                  <c:v>1982.0</c:v>
                </c:pt>
                <c:pt idx="3">
                  <c:v>1983.0</c:v>
                </c:pt>
                <c:pt idx="4">
                  <c:v>1984.0</c:v>
                </c:pt>
                <c:pt idx="5">
                  <c:v>1985.0</c:v>
                </c:pt>
                <c:pt idx="6">
                  <c:v>1986.0</c:v>
                </c:pt>
                <c:pt idx="7">
                  <c:v>1987.0</c:v>
                </c:pt>
                <c:pt idx="8">
                  <c:v>1988.0</c:v>
                </c:pt>
                <c:pt idx="9">
                  <c:v>1989.0</c:v>
                </c:pt>
                <c:pt idx="10">
                  <c:v>1990.0</c:v>
                </c:pt>
                <c:pt idx="11">
                  <c:v>1991.0</c:v>
                </c:pt>
                <c:pt idx="12">
                  <c:v>1992.0</c:v>
                </c:pt>
                <c:pt idx="13">
                  <c:v>1993.0</c:v>
                </c:pt>
                <c:pt idx="14">
                  <c:v>1994.0</c:v>
                </c:pt>
                <c:pt idx="15">
                  <c:v>1995.0</c:v>
                </c:pt>
                <c:pt idx="16">
                  <c:v>1996.0</c:v>
                </c:pt>
                <c:pt idx="17">
                  <c:v>1997.0</c:v>
                </c:pt>
                <c:pt idx="18">
                  <c:v>1998.0</c:v>
                </c:pt>
                <c:pt idx="19">
                  <c:v>1999.0</c:v>
                </c:pt>
                <c:pt idx="20">
                  <c:v>2000.0</c:v>
                </c:pt>
                <c:pt idx="21">
                  <c:v>2001.0</c:v>
                </c:pt>
                <c:pt idx="22">
                  <c:v>2002.0</c:v>
                </c:pt>
                <c:pt idx="23">
                  <c:v>2003.0</c:v>
                </c:pt>
                <c:pt idx="24">
                  <c:v>2004.0</c:v>
                </c:pt>
                <c:pt idx="25">
                  <c:v>2005.0</c:v>
                </c:pt>
                <c:pt idx="26">
                  <c:v>2006.0</c:v>
                </c:pt>
                <c:pt idx="27">
                  <c:v>2007.0</c:v>
                </c:pt>
                <c:pt idx="28">
                  <c:v>2008.0</c:v>
                </c:pt>
                <c:pt idx="29">
                  <c:v>2009.0</c:v>
                </c:pt>
                <c:pt idx="30">
                  <c:v>2010.0</c:v>
                </c:pt>
                <c:pt idx="31">
                  <c:v>2011.0</c:v>
                </c:pt>
                <c:pt idx="32">
                  <c:v>2012.0</c:v>
                </c:pt>
                <c:pt idx="33">
                  <c:v>2013.0</c:v>
                </c:pt>
                <c:pt idx="34">
                  <c:v>2014.0</c:v>
                </c:pt>
                <c:pt idx="35">
                  <c:v>2015.0</c:v>
                </c:pt>
                <c:pt idx="36">
                  <c:v>2016.0</c:v>
                </c:pt>
                <c:pt idx="37">
                  <c:v>2017.0</c:v>
                </c:pt>
                <c:pt idx="38">
                  <c:v>2018.0</c:v>
                </c:pt>
                <c:pt idx="39">
                  <c:v>2019.0</c:v>
                </c:pt>
                <c:pt idx="40">
                  <c:v>2020.0</c:v>
                </c:pt>
                <c:pt idx="41">
                  <c:v>2021.0</c:v>
                </c:pt>
                <c:pt idx="42">
                  <c:v>2022.0</c:v>
                </c:pt>
                <c:pt idx="43">
                  <c:v>2023.0</c:v>
                </c:pt>
                <c:pt idx="44">
                  <c:v>2024.0</c:v>
                </c:pt>
                <c:pt idx="45">
                  <c:v>2025.0</c:v>
                </c:pt>
                <c:pt idx="46">
                  <c:v>2026.0</c:v>
                </c:pt>
                <c:pt idx="47">
                  <c:v>2027.0</c:v>
                </c:pt>
                <c:pt idx="48">
                  <c:v>2028.0</c:v>
                </c:pt>
                <c:pt idx="49">
                  <c:v>2029.0</c:v>
                </c:pt>
                <c:pt idx="50">
                  <c:v>2030.0</c:v>
                </c:pt>
                <c:pt idx="51">
                  <c:v>2031.0</c:v>
                </c:pt>
                <c:pt idx="52">
                  <c:v>2032.0</c:v>
                </c:pt>
                <c:pt idx="53">
                  <c:v>2033.0</c:v>
                </c:pt>
                <c:pt idx="54">
                  <c:v>2034.0</c:v>
                </c:pt>
                <c:pt idx="55">
                  <c:v>2035.0</c:v>
                </c:pt>
                <c:pt idx="56">
                  <c:v>2036.0</c:v>
                </c:pt>
                <c:pt idx="57">
                  <c:v>2037.0</c:v>
                </c:pt>
                <c:pt idx="58">
                  <c:v>2038.0</c:v>
                </c:pt>
                <c:pt idx="59">
                  <c:v>2039.0</c:v>
                </c:pt>
                <c:pt idx="60">
                  <c:v>2040.0</c:v>
                </c:pt>
                <c:pt idx="61">
                  <c:v>2041.0</c:v>
                </c:pt>
                <c:pt idx="62">
                  <c:v>2042.0</c:v>
                </c:pt>
                <c:pt idx="63">
                  <c:v>2043.0</c:v>
                </c:pt>
                <c:pt idx="64">
                  <c:v>2044.0</c:v>
                </c:pt>
                <c:pt idx="65">
                  <c:v>2045.0</c:v>
                </c:pt>
                <c:pt idx="66">
                  <c:v>2046.0</c:v>
                </c:pt>
                <c:pt idx="67">
                  <c:v>2047.0</c:v>
                </c:pt>
                <c:pt idx="68">
                  <c:v>2048.0</c:v>
                </c:pt>
                <c:pt idx="69">
                  <c:v>2049.0</c:v>
                </c:pt>
                <c:pt idx="70">
                  <c:v>2050.0</c:v>
                </c:pt>
              </c:numCache>
            </c:numRef>
          </c:xVal>
          <c:yVal>
            <c:numRef>
              <c:f>Sheet1!$O$2:$O$35</c:f>
              <c:numCache>
                <c:formatCode>General</c:formatCode>
                <c:ptCount val="34"/>
                <c:pt idx="0">
                  <c:v>19.50605</c:v>
                </c:pt>
                <c:pt idx="1">
                  <c:v>18.90784</c:v>
                </c:pt>
                <c:pt idx="2">
                  <c:v>18.76471</c:v>
                </c:pt>
                <c:pt idx="3">
                  <c:v>18.69498</c:v>
                </c:pt>
                <c:pt idx="4">
                  <c:v>19.3776</c:v>
                </c:pt>
                <c:pt idx="5">
                  <c:v>19.96113</c:v>
                </c:pt>
                <c:pt idx="6">
                  <c:v>20.57769</c:v>
                </c:pt>
                <c:pt idx="7">
                  <c:v>21.10984</c:v>
                </c:pt>
                <c:pt idx="8">
                  <c:v>21.89155</c:v>
                </c:pt>
                <c:pt idx="9">
                  <c:v>22.37599</c:v>
                </c:pt>
                <c:pt idx="10">
                  <c:v>22.48609</c:v>
                </c:pt>
                <c:pt idx="11">
                  <c:v>22.81639</c:v>
                </c:pt>
                <c:pt idx="12">
                  <c:v>22.62188</c:v>
                </c:pt>
                <c:pt idx="13">
                  <c:v>22.61454</c:v>
                </c:pt>
                <c:pt idx="14">
                  <c:v>22.99622</c:v>
                </c:pt>
                <c:pt idx="15">
                  <c:v>23.48066</c:v>
                </c:pt>
                <c:pt idx="16">
                  <c:v>24.00914</c:v>
                </c:pt>
                <c:pt idx="17">
                  <c:v>24.40917</c:v>
                </c:pt>
                <c:pt idx="18">
                  <c:v>24.37981</c:v>
                </c:pt>
                <c:pt idx="19">
                  <c:v>24.2587</c:v>
                </c:pt>
                <c:pt idx="20">
                  <c:v>24.82755</c:v>
                </c:pt>
                <c:pt idx="21">
                  <c:v>25.42209</c:v>
                </c:pt>
                <c:pt idx="22">
                  <c:v>25.67532</c:v>
                </c:pt>
                <c:pt idx="23">
                  <c:v>27.21672</c:v>
                </c:pt>
                <c:pt idx="24">
                  <c:v>28.65169</c:v>
                </c:pt>
                <c:pt idx="25">
                  <c:v>29.70131</c:v>
                </c:pt>
                <c:pt idx="26">
                  <c:v>30.7179</c:v>
                </c:pt>
                <c:pt idx="27">
                  <c:v>31.43722</c:v>
                </c:pt>
                <c:pt idx="28">
                  <c:v>32.23361</c:v>
                </c:pt>
                <c:pt idx="29">
                  <c:v>32.0758</c:v>
                </c:pt>
                <c:pt idx="30">
                  <c:v>33.64289</c:v>
                </c:pt>
                <c:pt idx="31">
                  <c:v>34.71796798194</c:v>
                </c:pt>
                <c:pt idx="32">
                  <c:v>35.47606005346299</c:v>
                </c:pt>
                <c:pt idx="33">
                  <c:v>36.0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89542088"/>
        <c:axId val="2089497080"/>
      </c:scatterChart>
      <c:valAx>
        <c:axId val="2089542088"/>
        <c:scaling>
          <c:orientation val="minMax"/>
          <c:max val="2050.0"/>
          <c:min val="1990.0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>
                <a:solidFill>
                  <a:schemeClr val="tx1"/>
                </a:solidFill>
              </a:defRPr>
            </a:pPr>
            <a:endParaRPr lang="en-US"/>
          </a:p>
        </c:txPr>
        <c:crossAx val="2089497080"/>
        <c:crosses val="autoZero"/>
        <c:crossBetween val="midCat"/>
      </c:valAx>
      <c:valAx>
        <c:axId val="2089497080"/>
        <c:scaling>
          <c:orientation val="minMax"/>
          <c:max val="80.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r>
                  <a:rPr lang="en-US" sz="3000" b="0" dirty="0" smtClean="0">
                    <a:solidFill>
                      <a:schemeClr val="tx1"/>
                    </a:solidFill>
                  </a:rPr>
                  <a:t>CO</a:t>
                </a:r>
                <a:r>
                  <a:rPr lang="en-US" sz="3000" b="0" baseline="-25000" dirty="0" smtClean="0">
                    <a:solidFill>
                      <a:schemeClr val="tx1"/>
                    </a:solidFill>
                  </a:rPr>
                  <a:t>2</a:t>
                </a:r>
                <a:r>
                  <a:rPr lang="en-US" sz="3000" b="0" baseline="0" dirty="0" smtClean="0">
                    <a:solidFill>
                      <a:schemeClr val="tx1"/>
                    </a:solidFill>
                  </a:rPr>
                  <a:t> emissions </a:t>
                </a:r>
                <a:r>
                  <a:rPr lang="en-US" sz="3000" b="0" baseline="0" dirty="0">
                    <a:solidFill>
                      <a:schemeClr val="tx1"/>
                    </a:solidFill>
                  </a:rPr>
                  <a:t>(</a:t>
                </a:r>
                <a:r>
                  <a:rPr lang="en-US" sz="3000" b="0" baseline="0" dirty="0" smtClean="0">
                    <a:solidFill>
                      <a:schemeClr val="tx1"/>
                    </a:solidFill>
                  </a:rPr>
                  <a:t>GtCO</a:t>
                </a:r>
                <a:r>
                  <a:rPr lang="en-US" sz="3000" b="0" baseline="-25000" dirty="0" smtClean="0">
                    <a:solidFill>
                      <a:schemeClr val="tx1"/>
                    </a:solidFill>
                  </a:rPr>
                  <a:t>2</a:t>
                </a:r>
                <a:r>
                  <a:rPr lang="en-US" sz="3000" b="0" baseline="0" dirty="0" smtClean="0">
                    <a:solidFill>
                      <a:schemeClr val="tx1"/>
                    </a:solidFill>
                  </a:rPr>
                  <a:t>/</a:t>
                </a:r>
                <a:r>
                  <a:rPr lang="en-US" sz="3000" b="0" baseline="0" dirty="0" err="1" smtClean="0">
                    <a:solidFill>
                      <a:schemeClr val="tx1"/>
                    </a:solidFill>
                  </a:rPr>
                  <a:t>yr</a:t>
                </a:r>
                <a:r>
                  <a:rPr lang="en-US" sz="3000" b="0" baseline="0" dirty="0" smtClean="0">
                    <a:solidFill>
                      <a:schemeClr val="tx1"/>
                    </a:solidFill>
                  </a:rPr>
                  <a:t>)</a:t>
                </a:r>
                <a:endParaRPr lang="en-US" sz="3000" b="0" dirty="0">
                  <a:solidFill>
                    <a:schemeClr val="tx1"/>
                  </a:solidFill>
                </a:endParaRP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>
                <a:solidFill>
                  <a:schemeClr val="tx1"/>
                </a:solidFill>
              </a:defRPr>
            </a:pPr>
            <a:endParaRPr lang="en-US"/>
          </a:p>
        </c:txPr>
        <c:crossAx val="2089542088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scatterChart>
        <c:scatterStyle val="smoothMarker"/>
        <c:varyColors val="0"/>
        <c:ser>
          <c:idx val="0"/>
          <c:order val="0"/>
          <c:tx>
            <c:v>Global fossil fuels &amp; industry</c:v>
          </c:tx>
          <c:xVal>
            <c:numRef>
              <c:f>'global index total+av'!$A$2:$A$25</c:f>
              <c:numCache>
                <c:formatCode>General</c:formatCode>
                <c:ptCount val="24"/>
                <c:pt idx="0">
                  <c:v>1990.0</c:v>
                </c:pt>
                <c:pt idx="1">
                  <c:v>1991.0</c:v>
                </c:pt>
                <c:pt idx="2">
                  <c:v>1992.0</c:v>
                </c:pt>
                <c:pt idx="3">
                  <c:v>1993.0</c:v>
                </c:pt>
                <c:pt idx="4">
                  <c:v>1994.0</c:v>
                </c:pt>
                <c:pt idx="5">
                  <c:v>1995.0</c:v>
                </c:pt>
                <c:pt idx="6">
                  <c:v>1996.0</c:v>
                </c:pt>
                <c:pt idx="7">
                  <c:v>1997.0</c:v>
                </c:pt>
                <c:pt idx="8">
                  <c:v>1998.0</c:v>
                </c:pt>
                <c:pt idx="9">
                  <c:v>1999.0</c:v>
                </c:pt>
                <c:pt idx="10">
                  <c:v>2000.0</c:v>
                </c:pt>
                <c:pt idx="11">
                  <c:v>2001.0</c:v>
                </c:pt>
                <c:pt idx="12">
                  <c:v>2002.0</c:v>
                </c:pt>
                <c:pt idx="13">
                  <c:v>2003.0</c:v>
                </c:pt>
                <c:pt idx="14">
                  <c:v>2004.0</c:v>
                </c:pt>
                <c:pt idx="15">
                  <c:v>2005.0</c:v>
                </c:pt>
                <c:pt idx="16">
                  <c:v>2006.0</c:v>
                </c:pt>
                <c:pt idx="17">
                  <c:v>2007.0</c:v>
                </c:pt>
                <c:pt idx="18">
                  <c:v>2008.0</c:v>
                </c:pt>
                <c:pt idx="19">
                  <c:v>2009.0</c:v>
                </c:pt>
                <c:pt idx="20">
                  <c:v>2010.0</c:v>
                </c:pt>
                <c:pt idx="21">
                  <c:v>2011.0</c:v>
                </c:pt>
                <c:pt idx="22">
                  <c:v>2012.0</c:v>
                </c:pt>
                <c:pt idx="23">
                  <c:v>2013.0</c:v>
                </c:pt>
              </c:numCache>
            </c:numRef>
          </c:xVal>
          <c:yVal>
            <c:numRef>
              <c:f>'global index total+av'!$B$2:$B$25</c:f>
              <c:numCache>
                <c:formatCode>General</c:formatCode>
                <c:ptCount val="24"/>
                <c:pt idx="0">
                  <c:v>1.0</c:v>
                </c:pt>
                <c:pt idx="1">
                  <c:v>1.01468908111637</c:v>
                </c:pt>
                <c:pt idx="2">
                  <c:v>1.006038844458952</c:v>
                </c:pt>
                <c:pt idx="3">
                  <c:v>1.005712420434144</c:v>
                </c:pt>
                <c:pt idx="4">
                  <c:v>1.022686469724172</c:v>
                </c:pt>
                <c:pt idx="5">
                  <c:v>1.044230455361514</c:v>
                </c:pt>
                <c:pt idx="6">
                  <c:v>1.067732985147707</c:v>
                </c:pt>
                <c:pt idx="7">
                  <c:v>1.085523094499755</c:v>
                </c:pt>
                <c:pt idx="8">
                  <c:v>1.084217398400522</c:v>
                </c:pt>
                <c:pt idx="9">
                  <c:v>1.078831401991186</c:v>
                </c:pt>
                <c:pt idx="10">
                  <c:v>1.104129263913824</c:v>
                </c:pt>
                <c:pt idx="11">
                  <c:v>1.13056960992329</c:v>
                </c:pt>
                <c:pt idx="12">
                  <c:v>1.141831238779174</c:v>
                </c:pt>
                <c:pt idx="13">
                  <c:v>1.210380283988902</c:v>
                </c:pt>
                <c:pt idx="14">
                  <c:v>1.27419618083891</c:v>
                </c:pt>
                <c:pt idx="15">
                  <c:v>1.320874816386486</c:v>
                </c:pt>
                <c:pt idx="16">
                  <c:v>1.366084543822425</c:v>
                </c:pt>
                <c:pt idx="17">
                  <c:v>1.398074098253631</c:v>
                </c:pt>
                <c:pt idx="18">
                  <c:v>1.433491104945324</c:v>
                </c:pt>
                <c:pt idx="19">
                  <c:v>1.426472988411947</c:v>
                </c:pt>
                <c:pt idx="20">
                  <c:v>1.496164517708503</c:v>
                </c:pt>
                <c:pt idx="21">
                  <c:v>1.543536201774993</c:v>
                </c:pt>
                <c:pt idx="22">
                  <c:v>1.57800589313767</c:v>
                </c:pt>
                <c:pt idx="23">
                  <c:v>1.609447065582591</c:v>
                </c:pt>
              </c:numCache>
            </c:numRef>
          </c:yVal>
          <c:smooth val="1"/>
        </c:ser>
        <c:ser>
          <c:idx val="1"/>
          <c:order val="1"/>
          <c:tx>
            <c:v>Global domestic aviation</c:v>
          </c:tx>
          <c:spPr>
            <a:ln>
              <a:solidFill>
                <a:srgbClr val="48FF46"/>
              </a:solidFill>
            </a:ln>
          </c:spPr>
          <c:marker>
            <c:symbol val="dot"/>
            <c:size val="9"/>
            <c:spPr>
              <a:solidFill>
                <a:srgbClr val="48FF46"/>
              </a:solidFill>
              <a:ln w="12700">
                <a:solidFill>
                  <a:srgbClr val="48FF46"/>
                </a:solidFill>
              </a:ln>
            </c:spPr>
          </c:marker>
          <c:xVal>
            <c:numRef>
              <c:f>'global index total+av'!$A$2:$A$25</c:f>
              <c:numCache>
                <c:formatCode>General</c:formatCode>
                <c:ptCount val="24"/>
                <c:pt idx="0">
                  <c:v>1990.0</c:v>
                </c:pt>
                <c:pt idx="1">
                  <c:v>1991.0</c:v>
                </c:pt>
                <c:pt idx="2">
                  <c:v>1992.0</c:v>
                </c:pt>
                <c:pt idx="3">
                  <c:v>1993.0</c:v>
                </c:pt>
                <c:pt idx="4">
                  <c:v>1994.0</c:v>
                </c:pt>
                <c:pt idx="5">
                  <c:v>1995.0</c:v>
                </c:pt>
                <c:pt idx="6">
                  <c:v>1996.0</c:v>
                </c:pt>
                <c:pt idx="7">
                  <c:v>1997.0</c:v>
                </c:pt>
                <c:pt idx="8">
                  <c:v>1998.0</c:v>
                </c:pt>
                <c:pt idx="9">
                  <c:v>1999.0</c:v>
                </c:pt>
                <c:pt idx="10">
                  <c:v>2000.0</c:v>
                </c:pt>
                <c:pt idx="11">
                  <c:v>2001.0</c:v>
                </c:pt>
                <c:pt idx="12">
                  <c:v>2002.0</c:v>
                </c:pt>
                <c:pt idx="13">
                  <c:v>2003.0</c:v>
                </c:pt>
                <c:pt idx="14">
                  <c:v>2004.0</c:v>
                </c:pt>
                <c:pt idx="15">
                  <c:v>2005.0</c:v>
                </c:pt>
                <c:pt idx="16">
                  <c:v>2006.0</c:v>
                </c:pt>
                <c:pt idx="17">
                  <c:v>2007.0</c:v>
                </c:pt>
                <c:pt idx="18">
                  <c:v>2008.0</c:v>
                </c:pt>
                <c:pt idx="19">
                  <c:v>2009.0</c:v>
                </c:pt>
                <c:pt idx="20">
                  <c:v>2010.0</c:v>
                </c:pt>
                <c:pt idx="21">
                  <c:v>2011.0</c:v>
                </c:pt>
                <c:pt idx="22">
                  <c:v>2012.0</c:v>
                </c:pt>
                <c:pt idx="23">
                  <c:v>2013.0</c:v>
                </c:pt>
              </c:numCache>
            </c:numRef>
          </c:xVal>
          <c:yVal>
            <c:numRef>
              <c:f>'global index total+av'!$C$2:$C$25</c:f>
              <c:numCache>
                <c:formatCode>General</c:formatCode>
                <c:ptCount val="24"/>
                <c:pt idx="0">
                  <c:v>1.0</c:v>
                </c:pt>
                <c:pt idx="1">
                  <c:v>0.963319088319088</c:v>
                </c:pt>
                <c:pt idx="2">
                  <c:v>0.946581196581197</c:v>
                </c:pt>
                <c:pt idx="3">
                  <c:v>0.94551282051282</c:v>
                </c:pt>
                <c:pt idx="4">
                  <c:v>0.978276353276353</c:v>
                </c:pt>
                <c:pt idx="5">
                  <c:v>0.988247863247863</c:v>
                </c:pt>
                <c:pt idx="6">
                  <c:v>1.04059829059829</c:v>
                </c:pt>
                <c:pt idx="7">
                  <c:v>1.05519943019943</c:v>
                </c:pt>
                <c:pt idx="8">
                  <c:v>1.061965811965812</c:v>
                </c:pt>
                <c:pt idx="9">
                  <c:v>1.088675213675214</c:v>
                </c:pt>
                <c:pt idx="10">
                  <c:v>1.131766381766382</c:v>
                </c:pt>
                <c:pt idx="11">
                  <c:v>1.097222222222222</c:v>
                </c:pt>
                <c:pt idx="12">
                  <c:v>1.047720797720798</c:v>
                </c:pt>
                <c:pt idx="13">
                  <c:v>1.042022792022792</c:v>
                </c:pt>
                <c:pt idx="14">
                  <c:v>1.088675213675214</c:v>
                </c:pt>
                <c:pt idx="15">
                  <c:v>1.097222222222222</c:v>
                </c:pt>
                <c:pt idx="16">
                  <c:v>1.071581196581197</c:v>
                </c:pt>
                <c:pt idx="17">
                  <c:v>1.090099715099715</c:v>
                </c:pt>
                <c:pt idx="18">
                  <c:v>1.042022792022792</c:v>
                </c:pt>
                <c:pt idx="19">
                  <c:v>0.978276353276353</c:v>
                </c:pt>
                <c:pt idx="20">
                  <c:v>1.01460113960114</c:v>
                </c:pt>
                <c:pt idx="21">
                  <c:v>1.031695156695157</c:v>
                </c:pt>
              </c:numCache>
            </c:numRef>
          </c:yVal>
          <c:smooth val="1"/>
        </c:ser>
        <c:ser>
          <c:idx val="2"/>
          <c:order val="2"/>
          <c:tx>
            <c:v>Global international aviation</c:v>
          </c:tx>
          <c:spPr>
            <a:ln w="38100">
              <a:solidFill>
                <a:srgbClr val="FF4CC7"/>
              </a:solidFill>
            </a:ln>
          </c:spPr>
          <c:marker>
            <c:symbol val="plus"/>
            <c:size val="9"/>
            <c:spPr>
              <a:ln>
                <a:solidFill>
                  <a:srgbClr val="FF4CC7"/>
                </a:solidFill>
              </a:ln>
            </c:spPr>
          </c:marker>
          <c:xVal>
            <c:numRef>
              <c:f>'global index total+av'!$A$2:$A$25</c:f>
              <c:numCache>
                <c:formatCode>General</c:formatCode>
                <c:ptCount val="24"/>
                <c:pt idx="0">
                  <c:v>1990.0</c:v>
                </c:pt>
                <c:pt idx="1">
                  <c:v>1991.0</c:v>
                </c:pt>
                <c:pt idx="2">
                  <c:v>1992.0</c:v>
                </c:pt>
                <c:pt idx="3">
                  <c:v>1993.0</c:v>
                </c:pt>
                <c:pt idx="4">
                  <c:v>1994.0</c:v>
                </c:pt>
                <c:pt idx="5">
                  <c:v>1995.0</c:v>
                </c:pt>
                <c:pt idx="6">
                  <c:v>1996.0</c:v>
                </c:pt>
                <c:pt idx="7">
                  <c:v>1997.0</c:v>
                </c:pt>
                <c:pt idx="8">
                  <c:v>1998.0</c:v>
                </c:pt>
                <c:pt idx="9">
                  <c:v>1999.0</c:v>
                </c:pt>
                <c:pt idx="10">
                  <c:v>2000.0</c:v>
                </c:pt>
                <c:pt idx="11">
                  <c:v>2001.0</c:v>
                </c:pt>
                <c:pt idx="12">
                  <c:v>2002.0</c:v>
                </c:pt>
                <c:pt idx="13">
                  <c:v>2003.0</c:v>
                </c:pt>
                <c:pt idx="14">
                  <c:v>2004.0</c:v>
                </c:pt>
                <c:pt idx="15">
                  <c:v>2005.0</c:v>
                </c:pt>
                <c:pt idx="16">
                  <c:v>2006.0</c:v>
                </c:pt>
                <c:pt idx="17">
                  <c:v>2007.0</c:v>
                </c:pt>
                <c:pt idx="18">
                  <c:v>2008.0</c:v>
                </c:pt>
                <c:pt idx="19">
                  <c:v>2009.0</c:v>
                </c:pt>
                <c:pt idx="20">
                  <c:v>2010.0</c:v>
                </c:pt>
                <c:pt idx="21">
                  <c:v>2011.0</c:v>
                </c:pt>
                <c:pt idx="22">
                  <c:v>2012.0</c:v>
                </c:pt>
                <c:pt idx="23">
                  <c:v>2013.0</c:v>
                </c:pt>
              </c:numCache>
            </c:numRef>
          </c:xVal>
          <c:yVal>
            <c:numRef>
              <c:f>'global index total+av'!$D$2:$D$25</c:f>
              <c:numCache>
                <c:formatCode>General</c:formatCode>
                <c:ptCount val="24"/>
                <c:pt idx="0">
                  <c:v>1.0</c:v>
                </c:pt>
                <c:pt idx="1">
                  <c:v>0.973088923556942</c:v>
                </c:pt>
                <c:pt idx="2">
                  <c:v>1.00585023400936</c:v>
                </c:pt>
                <c:pt idx="3">
                  <c:v>1.026521060842434</c:v>
                </c:pt>
                <c:pt idx="4">
                  <c:v>1.081903276131045</c:v>
                </c:pt>
                <c:pt idx="5">
                  <c:v>1.12402496099844</c:v>
                </c:pt>
                <c:pt idx="6">
                  <c:v>1.16458658346334</c:v>
                </c:pt>
                <c:pt idx="7">
                  <c:v>1.227379095163807</c:v>
                </c:pt>
                <c:pt idx="8">
                  <c:v>1.265210608424337</c:v>
                </c:pt>
                <c:pt idx="9">
                  <c:v>1.314352574102964</c:v>
                </c:pt>
                <c:pt idx="10">
                  <c:v>1.366614664586583</c:v>
                </c:pt>
                <c:pt idx="11">
                  <c:v>1.337753510140406</c:v>
                </c:pt>
                <c:pt idx="12">
                  <c:v>1.419656786271451</c:v>
                </c:pt>
                <c:pt idx="13">
                  <c:v>1.416926677067083</c:v>
                </c:pt>
                <c:pt idx="14">
                  <c:v>1.529251170046802</c:v>
                </c:pt>
                <c:pt idx="15">
                  <c:v>1.622854914196568</c:v>
                </c:pt>
                <c:pt idx="16">
                  <c:v>1.673166926677067</c:v>
                </c:pt>
                <c:pt idx="17">
                  <c:v>1.728939157566303</c:v>
                </c:pt>
                <c:pt idx="18">
                  <c:v>1.761700468018721</c:v>
                </c:pt>
                <c:pt idx="19">
                  <c:v>1.679017160686428</c:v>
                </c:pt>
                <c:pt idx="20">
                  <c:v>1.764820592823713</c:v>
                </c:pt>
                <c:pt idx="21">
                  <c:v>1.827223088923557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40318232"/>
        <c:axId val="2140379800"/>
      </c:scatterChart>
      <c:valAx>
        <c:axId val="2140318232"/>
        <c:scaling>
          <c:orientation val="minMax"/>
          <c:min val="1990.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Year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140379800"/>
        <c:crosses val="autoZero"/>
        <c:crossBetween val="midCat"/>
      </c:valAx>
      <c:valAx>
        <c:axId val="2140379800"/>
        <c:scaling>
          <c:orientation val="minMax"/>
          <c:max val="2.5"/>
          <c:min val="0.5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sz="1400"/>
                  <a:t>Carbon dioxide emissions</a:t>
                </a:r>
                <a:r>
                  <a:rPr lang="en-US" sz="1400" baseline="0"/>
                  <a:t> indexed to 1990=1</a:t>
                </a:r>
                <a:endParaRPr lang="en-US" sz="140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140318232"/>
        <c:crosses val="autoZero"/>
        <c:crossBetween val="midCat"/>
        <c:majorUnit val="0.5"/>
      </c:valAx>
    </c:plotArea>
    <c:legend>
      <c:legendPos val="r"/>
      <c:layout>
        <c:manualLayout>
          <c:xMode val="edge"/>
          <c:yMode val="edge"/>
          <c:x val="0.751322725284339"/>
          <c:y val="0.162715294408015"/>
          <c:w val="0.220458553791887"/>
          <c:h val="0.43100051864106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tx>
            <c:strRef>
              <c:f>'summary&amp;graphs'!$E$2</c:f>
              <c:strCache>
                <c:ptCount val="1"/>
                <c:pt idx="0">
                  <c:v>Proprtion of UK CO2 from aviation</c:v>
                </c:pt>
              </c:strCache>
            </c:strRef>
          </c:tx>
          <c:xVal>
            <c:numRef>
              <c:f>'summary&amp;graphs'!$A$3:$A$26</c:f>
              <c:numCache>
                <c:formatCode>General</c:formatCode>
                <c:ptCount val="24"/>
                <c:pt idx="0">
                  <c:v>1990.0</c:v>
                </c:pt>
                <c:pt idx="1">
                  <c:v>1991.0</c:v>
                </c:pt>
                <c:pt idx="2">
                  <c:v>1992.0</c:v>
                </c:pt>
                <c:pt idx="3">
                  <c:v>1993.0</c:v>
                </c:pt>
                <c:pt idx="4">
                  <c:v>1994.0</c:v>
                </c:pt>
                <c:pt idx="5">
                  <c:v>1995.0</c:v>
                </c:pt>
                <c:pt idx="6">
                  <c:v>1996.0</c:v>
                </c:pt>
                <c:pt idx="7">
                  <c:v>1997.0</c:v>
                </c:pt>
                <c:pt idx="8">
                  <c:v>1998.0</c:v>
                </c:pt>
                <c:pt idx="9">
                  <c:v>1999.0</c:v>
                </c:pt>
                <c:pt idx="10">
                  <c:v>2000.0</c:v>
                </c:pt>
                <c:pt idx="11">
                  <c:v>2001.0</c:v>
                </c:pt>
                <c:pt idx="12">
                  <c:v>2002.0</c:v>
                </c:pt>
                <c:pt idx="13">
                  <c:v>2003.0</c:v>
                </c:pt>
                <c:pt idx="14">
                  <c:v>2004.0</c:v>
                </c:pt>
                <c:pt idx="15">
                  <c:v>2005.0</c:v>
                </c:pt>
                <c:pt idx="16">
                  <c:v>2006.0</c:v>
                </c:pt>
                <c:pt idx="17">
                  <c:v>2007.0</c:v>
                </c:pt>
                <c:pt idx="18">
                  <c:v>2008.0</c:v>
                </c:pt>
                <c:pt idx="19">
                  <c:v>2009.0</c:v>
                </c:pt>
                <c:pt idx="20">
                  <c:v>2010.0</c:v>
                </c:pt>
                <c:pt idx="21">
                  <c:v>2011.0</c:v>
                </c:pt>
                <c:pt idx="22">
                  <c:v>2012.0</c:v>
                </c:pt>
                <c:pt idx="23">
                  <c:v>2013.0</c:v>
                </c:pt>
              </c:numCache>
            </c:numRef>
          </c:xVal>
          <c:yVal>
            <c:numRef>
              <c:f>'summary&amp;graphs'!$E$3:$E$26</c:f>
              <c:numCache>
                <c:formatCode>0.0%</c:formatCode>
                <c:ptCount val="24"/>
                <c:pt idx="0">
                  <c:v>0.0279532026301217</c:v>
                </c:pt>
                <c:pt idx="1">
                  <c:v>0.0271819260001056</c:v>
                </c:pt>
                <c:pt idx="2">
                  <c:v>0.0304997572024382</c:v>
                </c:pt>
                <c:pt idx="3">
                  <c:v>0.0331508669303952</c:v>
                </c:pt>
                <c:pt idx="4">
                  <c:v>0.0345651602252322</c:v>
                </c:pt>
                <c:pt idx="5">
                  <c:v>0.037198852012585</c:v>
                </c:pt>
                <c:pt idx="6">
                  <c:v>0.038019805998588</c:v>
                </c:pt>
                <c:pt idx="7">
                  <c:v>0.0420028026669969</c:v>
                </c:pt>
                <c:pt idx="8">
                  <c:v>0.0461387948119265</c:v>
                </c:pt>
                <c:pt idx="9">
                  <c:v>0.0506479760296929</c:v>
                </c:pt>
                <c:pt idx="10">
                  <c:v>0.0548144474940662</c:v>
                </c:pt>
                <c:pt idx="11">
                  <c:v>0.0528702681018106</c:v>
                </c:pt>
                <c:pt idx="12">
                  <c:v>0.0534730305379138</c:v>
                </c:pt>
                <c:pt idx="13">
                  <c:v>0.0536528715514846</c:v>
                </c:pt>
                <c:pt idx="14">
                  <c:v>0.0582677040736125</c:v>
                </c:pt>
                <c:pt idx="15">
                  <c:v>0.0630325631255549</c:v>
                </c:pt>
                <c:pt idx="16">
                  <c:v>0.0638074962461725</c:v>
                </c:pt>
                <c:pt idx="17">
                  <c:v>0.0642271400534776</c:v>
                </c:pt>
                <c:pt idx="18">
                  <c:v>0.064290846274313</c:v>
                </c:pt>
                <c:pt idx="19">
                  <c:v>0.0667510174882989</c:v>
                </c:pt>
                <c:pt idx="20">
                  <c:v>0.0623332996871915</c:v>
                </c:pt>
                <c:pt idx="21">
                  <c:v>0.0702987258105189</c:v>
                </c:pt>
                <c:pt idx="22">
                  <c:v>0.0659778813701069</c:v>
                </c:pt>
                <c:pt idx="23">
                  <c:v>0.0667145795185624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38489544"/>
        <c:axId val="2146118056"/>
      </c:scatterChart>
      <c:valAx>
        <c:axId val="2038489544"/>
        <c:scaling>
          <c:orientation val="minMax"/>
          <c:min val="1990.0"/>
        </c:scaling>
        <c:delete val="0"/>
        <c:axPos val="b"/>
        <c:numFmt formatCode="General" sourceLinked="1"/>
        <c:majorTickMark val="out"/>
        <c:minorTickMark val="none"/>
        <c:tickLblPos val="nextTo"/>
        <c:crossAx val="2146118056"/>
        <c:crosses val="autoZero"/>
        <c:crossBetween val="midCat"/>
      </c:valAx>
      <c:valAx>
        <c:axId val="2146118056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crossAx val="2038489544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0.44115</cdr:x>
      <cdr:y>0.01591</cdr:y>
    </cdr:from>
    <cdr:to>
      <cdr:x>0.44355</cdr:x>
      <cdr:y>0.90807</cdr:y>
    </cdr:to>
    <cdr:cxnSp macro="">
      <cdr:nvCxnSpPr>
        <cdr:cNvPr id="3" name="Straight Connector 2"/>
        <cdr:cNvCxnSpPr/>
      </cdr:nvCxnSpPr>
      <cdr:spPr>
        <a:xfrm xmlns:a="http://schemas.openxmlformats.org/drawingml/2006/main" flipV="1">
          <a:off x="4078675" y="106085"/>
          <a:ext cx="22190" cy="5946928"/>
        </a:xfrm>
        <a:prstGeom xmlns:a="http://schemas.openxmlformats.org/drawingml/2006/main" prst="line">
          <a:avLst/>
        </a:prstGeom>
        <a:ln xmlns:a="http://schemas.openxmlformats.org/drawingml/2006/main" w="53975">
          <a:solidFill>
            <a:srgbClr val="FFFF00"/>
          </a:solidFill>
        </a:ln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0.44115</cdr:x>
      <cdr:y>0.03435</cdr:y>
    </cdr:from>
    <cdr:to>
      <cdr:x>0.44355</cdr:x>
      <cdr:y>0.92651</cdr:y>
    </cdr:to>
    <cdr:cxnSp macro="">
      <cdr:nvCxnSpPr>
        <cdr:cNvPr id="3" name="Straight Connector 2"/>
        <cdr:cNvCxnSpPr/>
      </cdr:nvCxnSpPr>
      <cdr:spPr>
        <a:xfrm xmlns:a="http://schemas.openxmlformats.org/drawingml/2006/main" flipV="1">
          <a:off x="4078675" y="228965"/>
          <a:ext cx="22189" cy="5946928"/>
        </a:xfrm>
        <a:prstGeom xmlns:a="http://schemas.openxmlformats.org/drawingml/2006/main" prst="line">
          <a:avLst/>
        </a:prstGeom>
        <a:ln xmlns:a="http://schemas.openxmlformats.org/drawingml/2006/main" w="53975">
          <a:solidFill>
            <a:srgbClr val="FFFF00"/>
          </a:solidFill>
        </a:ln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369E8B-C465-4D8C-9603-82FED53C285E}" type="datetimeFigureOut">
              <a:rPr lang="en-GB" smtClean="0"/>
              <a:t>13/10/15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25CA79-31B2-4AF4-9C91-29491EAA0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11947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miter lim="800000"/>
            <a:headEnd/>
            <a:tailEnd/>
          </a:ln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>
              <a:latin typeface="Times" pitchFamily="18" charset="0"/>
            </a:endParaRPr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F4EBC33D-D329-40D5-9CEC-0CD987322EFA}" type="slidenum">
              <a:rPr lang="en-GB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lnSpc>
                <a:spcPct val="110000"/>
              </a:lnSpc>
              <a:buFont typeface="Wingdings" charset="0"/>
              <a:buChar char="§"/>
            </a:pPr>
            <a:r>
              <a:rPr lang="en-GB" sz="1200" dirty="0" smtClean="0">
                <a:solidFill>
                  <a:srgbClr val="000000"/>
                </a:solidFill>
                <a:latin typeface="Arial" charset="0"/>
              </a:rPr>
              <a:t>Incremental changes implemented immediately</a:t>
            </a:r>
          </a:p>
          <a:p>
            <a:pPr algn="just" eaLnBrk="1" hangingPunct="1">
              <a:lnSpc>
                <a:spcPct val="110000"/>
              </a:lnSpc>
            </a:pPr>
            <a:r>
              <a:rPr lang="en-GB" sz="1200" dirty="0" smtClean="0">
                <a:solidFill>
                  <a:srgbClr val="000000"/>
                </a:solidFill>
                <a:latin typeface="Arial" charset="0"/>
              </a:rPr>
              <a:t>	</a:t>
            </a:r>
            <a:r>
              <a:rPr lang="en-GB" sz="1200" i="1" dirty="0" smtClean="0">
                <a:solidFill>
                  <a:srgbClr val="000000"/>
                </a:solidFill>
                <a:latin typeface="Arial" charset="0"/>
              </a:rPr>
              <a:t> – will fall far short of aviation’s contribution to avoiding 2°C</a:t>
            </a:r>
          </a:p>
          <a:p>
            <a:pPr algn="just" eaLnBrk="1" hangingPunct="1">
              <a:lnSpc>
                <a:spcPct val="110000"/>
              </a:lnSpc>
              <a:buFont typeface="Wingdings" charset="0"/>
              <a:buChar char="§"/>
            </a:pPr>
            <a:r>
              <a:rPr lang="en-GB" sz="1200" dirty="0" smtClean="0">
                <a:solidFill>
                  <a:srgbClr val="000000"/>
                </a:solidFill>
                <a:latin typeface="Arial" charset="0"/>
              </a:rPr>
              <a:t>Radical step changes a prerequisite of any below 2°C future</a:t>
            </a:r>
          </a:p>
          <a:p>
            <a:pPr algn="just" eaLnBrk="1" hangingPunct="1">
              <a:lnSpc>
                <a:spcPct val="110000"/>
              </a:lnSpc>
            </a:pPr>
            <a:r>
              <a:rPr lang="en-GB" sz="1200" dirty="0" smtClean="0">
                <a:solidFill>
                  <a:srgbClr val="000000"/>
                </a:solidFill>
                <a:latin typeface="Arial" charset="0"/>
              </a:rPr>
              <a:t>	</a:t>
            </a:r>
            <a:r>
              <a:rPr lang="en-GB" sz="1200" i="1" dirty="0" smtClean="0">
                <a:solidFill>
                  <a:srgbClr val="000000"/>
                </a:solidFill>
                <a:latin typeface="Arial" charset="0"/>
              </a:rPr>
              <a:t> – pushed as hard and as quickly as possible</a:t>
            </a:r>
          </a:p>
          <a:p>
            <a:pPr algn="just" eaLnBrk="1" hangingPunct="1">
              <a:lnSpc>
                <a:spcPct val="110000"/>
              </a:lnSpc>
            </a:pPr>
            <a:endParaRPr lang="en-GB" sz="1200" i="1" dirty="0" smtClean="0">
              <a:solidFill>
                <a:srgbClr val="000000"/>
              </a:solidFill>
              <a:latin typeface="Arial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25CA79-31B2-4AF4-9C91-29491EAA007B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92937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miter lim="800000"/>
            <a:headEnd/>
            <a:tailEnd/>
          </a:ln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>
              <a:latin typeface="Times" pitchFamily="18" charset="0"/>
            </a:endParaRPr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F4EBC33D-D329-40D5-9CEC-0CD987322EFA}" type="slidenum">
              <a:rPr lang="en-GB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Anderson &amp; Bows, 2011, Beyond dangerous climate change: emission scenarios for a new world, </a:t>
            </a:r>
            <a:r>
              <a:rPr lang="en-US" sz="1200" i="1" dirty="0" smtClean="0"/>
              <a:t>Phil. Trans. R. Soc. A </a:t>
            </a:r>
            <a:r>
              <a:rPr lang="en-US" sz="1200" dirty="0" smtClean="0"/>
              <a:t>2011 369, 20-4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… 66% chance</a:t>
            </a:r>
            <a:r>
              <a:rPr lang="en-US" sz="1200" baseline="0" dirty="0" smtClean="0"/>
              <a:t> </a:t>
            </a:r>
            <a:r>
              <a:rPr lang="en-US" sz="1200" dirty="0" smtClean="0"/>
              <a:t>of avoiding 2°C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79735B-0816-0B41-B7E1-613F8E56007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7443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Anderson &amp; Bows, 2011, Beyond dangerous climate change: emission scenarios for a new world, </a:t>
            </a:r>
            <a:r>
              <a:rPr lang="en-US" sz="1200" i="1" dirty="0" smtClean="0"/>
              <a:t>Phil. Trans. R. Soc. A </a:t>
            </a:r>
            <a:r>
              <a:rPr lang="en-US" sz="1200" dirty="0" smtClean="0"/>
              <a:t>2011 369, 20-4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… 66% chance</a:t>
            </a:r>
            <a:r>
              <a:rPr lang="en-US" sz="1200" baseline="0" dirty="0" smtClean="0"/>
              <a:t> </a:t>
            </a:r>
            <a:r>
              <a:rPr lang="en-US" sz="1200" dirty="0" smtClean="0"/>
              <a:t>of avoiding 2°C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79735B-0816-0B41-B7E1-613F8E56007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7443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Need to close</a:t>
            </a:r>
            <a:r>
              <a:rPr lang="en-US" baseline="0" dirty="0" smtClean="0"/>
              <a:t> this huge gap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25CA79-31B2-4AF4-9C91-29491EAA007B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94670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 smtClean="0"/>
              <a:t>Fuel efficiency improvements max 1-2% per year with some scope for biofuels to reduce CO</a:t>
            </a:r>
            <a:r>
              <a:rPr lang="en-GB" sz="1100" baseline="-25000" dirty="0" smtClean="0"/>
              <a:t>2</a:t>
            </a:r>
            <a:r>
              <a:rPr lang="en-GB" sz="1200" dirty="0" smtClean="0"/>
              <a:t> intensity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25CA79-31B2-4AF4-9C91-29491EAA007B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80942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Water </a:t>
            </a:r>
            <a:r>
              <a:rPr lang="en-US" dirty="0" err="1" smtClean="0"/>
              <a:t>vapour</a:t>
            </a:r>
            <a:r>
              <a:rPr lang="en-US" baseline="0" dirty="0" smtClean="0"/>
              <a:t> – contrail formation; nitrous oxides form ozone (</a:t>
            </a:r>
            <a:r>
              <a:rPr lang="en-US" baseline="0" dirty="0" err="1" smtClean="0"/>
              <a:t>ghg</a:t>
            </a:r>
            <a:r>
              <a:rPr lang="en-US" baseline="0" dirty="0" smtClean="0"/>
              <a:t>) deplete methane (</a:t>
            </a:r>
            <a:r>
              <a:rPr lang="en-US" baseline="0" dirty="0" err="1" smtClean="0"/>
              <a:t>ghg</a:t>
            </a:r>
            <a:r>
              <a:rPr lang="en-US" baseline="0" dirty="0" smtClean="0"/>
              <a:t>), </a:t>
            </a:r>
            <a:r>
              <a:rPr lang="en-US" baseline="0" dirty="0" err="1" smtClean="0"/>
              <a:t>sulphur</a:t>
            </a:r>
            <a:r>
              <a:rPr lang="en-US" baseline="0" dirty="0" smtClean="0"/>
              <a:t> oxides and </a:t>
            </a:r>
            <a:r>
              <a:rPr lang="en-US" baseline="0" dirty="0" err="1" smtClean="0"/>
              <a:t>sulphuric</a:t>
            </a:r>
            <a:r>
              <a:rPr lang="en-US" baseline="0" dirty="0" smtClean="0"/>
              <a:t> acid can both cool and warm – </a:t>
            </a:r>
            <a:r>
              <a:rPr lang="en-US" baseline="0" dirty="0" err="1" smtClean="0"/>
              <a:t>relfect</a:t>
            </a:r>
            <a:r>
              <a:rPr lang="en-US" baseline="0" dirty="0" smtClean="0"/>
              <a:t> sunlight, but form contrails and </a:t>
            </a:r>
            <a:r>
              <a:rPr lang="en-US" baseline="0" dirty="0" err="1" smtClean="0"/>
              <a:t>increas</a:t>
            </a:r>
            <a:r>
              <a:rPr lang="en-US" baseline="0" dirty="0" smtClean="0"/>
              <a:t> cirrus. Soot can reflect sunlight but if fall to the ground it can cause warming, contrail formation and </a:t>
            </a:r>
            <a:r>
              <a:rPr lang="en-US" baseline="0" dirty="0" err="1" smtClean="0"/>
              <a:t>increas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cirric</a:t>
            </a:r>
            <a:r>
              <a:rPr lang="en-US" baseline="0" dirty="0" smtClean="0"/>
              <a:t>	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25CA79-31B2-4AF4-9C91-29491EAA007B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55479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Water </a:t>
            </a:r>
            <a:r>
              <a:rPr lang="en-US" dirty="0" err="1" smtClean="0"/>
              <a:t>vapour</a:t>
            </a:r>
            <a:r>
              <a:rPr lang="en-US" baseline="0" dirty="0" smtClean="0"/>
              <a:t> – contrail formation; nitrous oxides form ozone (</a:t>
            </a:r>
            <a:r>
              <a:rPr lang="en-US" baseline="0" dirty="0" err="1" smtClean="0"/>
              <a:t>ghg</a:t>
            </a:r>
            <a:r>
              <a:rPr lang="en-US" baseline="0" dirty="0" smtClean="0"/>
              <a:t>) deplete methane (</a:t>
            </a:r>
            <a:r>
              <a:rPr lang="en-US" baseline="0" dirty="0" err="1" smtClean="0"/>
              <a:t>ghg</a:t>
            </a:r>
            <a:r>
              <a:rPr lang="en-US" baseline="0" dirty="0" smtClean="0"/>
              <a:t>), </a:t>
            </a:r>
            <a:r>
              <a:rPr lang="en-US" baseline="0" dirty="0" err="1" smtClean="0"/>
              <a:t>sulphur</a:t>
            </a:r>
            <a:r>
              <a:rPr lang="en-US" baseline="0" dirty="0" smtClean="0"/>
              <a:t> oxides and </a:t>
            </a:r>
            <a:r>
              <a:rPr lang="en-US" baseline="0" dirty="0" err="1" smtClean="0"/>
              <a:t>sulphuric</a:t>
            </a:r>
            <a:r>
              <a:rPr lang="en-US" baseline="0" dirty="0" smtClean="0"/>
              <a:t> acid can both cool and warm – </a:t>
            </a:r>
            <a:r>
              <a:rPr lang="en-US" baseline="0" dirty="0" err="1" smtClean="0"/>
              <a:t>relfect</a:t>
            </a:r>
            <a:r>
              <a:rPr lang="en-US" baseline="0" dirty="0" smtClean="0"/>
              <a:t> sunlight, but form contrails and </a:t>
            </a:r>
            <a:r>
              <a:rPr lang="en-US" baseline="0" dirty="0" err="1" smtClean="0"/>
              <a:t>increas</a:t>
            </a:r>
            <a:r>
              <a:rPr lang="en-US" baseline="0" dirty="0" smtClean="0"/>
              <a:t> cirrus. Soot can reflect sunlight but if fall to the ground it can cause warming, contrail formation and </a:t>
            </a:r>
            <a:r>
              <a:rPr lang="en-US" baseline="0" dirty="0" err="1" smtClean="0"/>
              <a:t>increas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cirric</a:t>
            </a:r>
            <a:r>
              <a:rPr lang="en-US" baseline="0" dirty="0" smtClean="0"/>
              <a:t>	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25CA79-31B2-4AF4-9C91-29491EAA007B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55479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If growth rates outstrip efficiency or CO</a:t>
            </a:r>
            <a:r>
              <a:rPr lang="en-GB" sz="1100" dirty="0" smtClean="0"/>
              <a:t>2</a:t>
            </a:r>
            <a:r>
              <a:rPr lang="en-GB" dirty="0" smtClean="0"/>
              <a:t> intensity improvements, need to consider demand too</a:t>
            </a:r>
          </a:p>
          <a:p>
            <a:r>
              <a:rPr lang="en-US" dirty="0" smtClean="0"/>
              <a:t>Not biofuels for a while though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25CA79-31B2-4AF4-9C91-29491EAA007B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10302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3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ChangeArrowheads="1"/>
          </p:cNvSpPr>
          <p:nvPr userDrawn="1"/>
        </p:nvSpPr>
        <p:spPr bwMode="auto">
          <a:xfrm>
            <a:off x="836613" y="1700213"/>
            <a:ext cx="7494587" cy="2960687"/>
          </a:xfrm>
          <a:prstGeom prst="roundRect">
            <a:avLst>
              <a:gd name="adj" fmla="val 6060"/>
            </a:avLst>
          </a:prstGeom>
          <a:solidFill>
            <a:srgbClr val="D45016"/>
          </a:solidFill>
          <a:ln w="25400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latin typeface="+mn-lt"/>
            </a:endParaRPr>
          </a:p>
        </p:txBody>
      </p:sp>
      <p:pic>
        <p:nvPicPr>
          <p:cNvPr id="5" name="Picture 2" descr="Tyndall°Centre for Climate Change Research ®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37288" y="344488"/>
            <a:ext cx="2592387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Limited space 300DPI jpe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313" y="323850"/>
            <a:ext cx="1754187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9632" y="2130425"/>
            <a:ext cx="7198568" cy="866527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9632" y="3356992"/>
            <a:ext cx="6524674" cy="1198984"/>
          </a:xfrm>
        </p:spPr>
        <p:txBody>
          <a:bodyPr>
            <a:normAutofit/>
          </a:bodyPr>
          <a:lstStyle>
            <a:lvl1pPr marL="0" indent="0" algn="l">
              <a:buNone/>
              <a:defRPr sz="2400" i="1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147E1038-A098-4D01-A6AD-40F5283C53EB}" type="datetimeFigureOut">
              <a:rPr lang="en-GB"/>
              <a:pPr>
                <a:defRPr/>
              </a:pPr>
              <a:t>13/10/15</a:t>
            </a:fld>
            <a:endParaRPr lang="en-GB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44654F-109C-4010-AF60-68AAD2E51CD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648428-A6CD-49DD-9F0B-93F4FF116F37}" type="datetimeFigureOut">
              <a:rPr lang="en-GB"/>
              <a:pPr>
                <a:defRPr/>
              </a:pPr>
              <a:t>13/10/15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AFEEC3-9A24-4D8F-BE36-A32B224E72E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0C3902-8EA5-4E74-BCF1-B314DD9C6EE7}" type="datetimeFigureOut">
              <a:rPr lang="en-GB"/>
              <a:pPr>
                <a:defRPr/>
              </a:pPr>
              <a:t>13/10/15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383316-3FD7-4122-8389-8C50EE216DE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6687" y="274866"/>
            <a:ext cx="8230626" cy="585107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749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 userDrawn="1"/>
        </p:nvSpPr>
        <p:spPr bwMode="auto">
          <a:xfrm>
            <a:off x="612775" y="1333500"/>
            <a:ext cx="7916863" cy="123825"/>
          </a:xfrm>
          <a:prstGeom prst="rect">
            <a:avLst/>
          </a:prstGeom>
          <a:gradFill rotWithShape="1">
            <a:gsLst>
              <a:gs pos="0">
                <a:srgbClr val="6D009D"/>
              </a:gs>
              <a:gs pos="100000">
                <a:srgbClr val="FD3521"/>
              </a:gs>
            </a:gsLst>
            <a:lin ang="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solidFill>
                <a:schemeClr val="lt1"/>
              </a:solidFill>
              <a:latin typeface="+mn-lt"/>
            </a:endParaRPr>
          </a:p>
        </p:txBody>
      </p:sp>
      <p:pic>
        <p:nvPicPr>
          <p:cNvPr id="5" name="Picture 2" descr="Tyndall°Centre for Climate Change Research ®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83450" y="6189663"/>
            <a:ext cx="1692275" cy="398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Limited space 300DPI jpe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3038" y="6189663"/>
            <a:ext cx="1233487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274638"/>
            <a:ext cx="7920880" cy="1143000"/>
          </a:xfrm>
        </p:spPr>
        <p:txBody>
          <a:bodyPr>
            <a:normAutofit/>
          </a:bodyPr>
          <a:lstStyle>
            <a:lvl1pPr algn="l">
              <a:defRPr sz="36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600200"/>
            <a:ext cx="7848872" cy="4525963"/>
          </a:xfrm>
        </p:spPr>
        <p:txBody>
          <a:bodyPr/>
          <a:lstStyle>
            <a:lvl1pPr>
              <a:buClr>
                <a:srgbClr val="6D009D"/>
              </a:buClr>
              <a:buFont typeface="Wingdings" pitchFamily="2" charset="2"/>
              <a:buChar char="§"/>
              <a:defRPr sz="2400"/>
            </a:lvl1pPr>
            <a:lvl2pPr>
              <a:buClr>
                <a:srgbClr val="6D009D"/>
              </a:buClr>
              <a:buFont typeface="Arial" pitchFamily="34" charset="0"/>
              <a:buChar char="»"/>
              <a:defRPr sz="1800"/>
            </a:lvl2pPr>
            <a:lvl3pPr>
              <a:def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E00611-5244-40E1-9478-95C46B3965EF}" type="datetimeFigureOut">
              <a:rPr lang="en-GB"/>
              <a:pPr>
                <a:defRPr/>
              </a:pPr>
              <a:t>13/10/15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BFEB61-FB4C-4AD9-BDDE-D0BF637948B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EBE47A-0F50-4AD7-BE0A-BC2BDD674B31}" type="datetimeFigureOut">
              <a:rPr lang="en-GB"/>
              <a:pPr>
                <a:defRPr/>
              </a:pPr>
              <a:t>13/10/15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A2D072-DDE1-4FDD-91CC-DA974FF40DD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DEA4E2-A46C-44FE-8170-72A2245CA0A4}" type="datetimeFigureOut">
              <a:rPr lang="en-GB"/>
              <a:pPr>
                <a:defRPr/>
              </a:pPr>
              <a:t>13/10/15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ED30B9-0DAB-4686-9452-916BD74BCFE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76A354-92EC-432C-938C-BCA072CE6D6E}" type="datetimeFigureOut">
              <a:rPr lang="en-GB"/>
              <a:pPr>
                <a:defRPr/>
              </a:pPr>
              <a:t>13/10/15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1F7886-01AC-4CA7-8201-F7E8C5665FD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4E16DF-335C-468B-B3D7-AEBAE9D4F6B7}" type="datetimeFigureOut">
              <a:rPr lang="en-GB"/>
              <a:pPr>
                <a:defRPr/>
              </a:pPr>
              <a:t>13/10/15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5D70F0-5839-4B77-A8A7-78C123389A3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4F17CC-CF27-4D1F-AACE-F249319180CB}" type="datetimeFigureOut">
              <a:rPr lang="en-GB"/>
              <a:pPr>
                <a:defRPr/>
              </a:pPr>
              <a:t>13/10/15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29299F-91A9-4857-8CE6-2DD3FC3A0BF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AD87A1-A841-4E44-98A7-E21E57F4D5FE}" type="datetimeFigureOut">
              <a:rPr lang="en-GB"/>
              <a:pPr>
                <a:defRPr/>
              </a:pPr>
              <a:t>13/10/15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5811EA-F1FB-4DDC-A303-927C445443A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5AEB25-CF08-4163-993F-45A05D3BF233}" type="datetimeFigureOut">
              <a:rPr lang="en-GB"/>
              <a:pPr>
                <a:defRPr/>
              </a:pPr>
              <a:t>13/10/15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AA1C8D-E837-4836-B487-EF9E1FD680C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1F548D1-B630-478C-A792-79CCB958B6A8}" type="datetimeFigureOut">
              <a:rPr lang="en-GB"/>
              <a:pPr>
                <a:defRPr/>
              </a:pPr>
              <a:t>13/10/15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CBB3C9A-EC86-4717-A33E-270F0F355F2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62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4" Type="http://schemas.openxmlformats.org/officeDocument/2006/relationships/image" Target="../media/image4.jpeg"/><Relationship Id="rId1" Type="http://schemas.openxmlformats.org/officeDocument/2006/relationships/tags" Target="../tags/tag3.xml"/><Relationship Id="rId2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4" Type="http://schemas.openxmlformats.org/officeDocument/2006/relationships/image" Target="../media/image7.jpeg"/><Relationship Id="rId5" Type="http://schemas.openxmlformats.org/officeDocument/2006/relationships/image" Target="../media/image8.jpeg"/><Relationship Id="rId6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tags" Target="../tags/tag4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tags" Target="../tags/tag5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yndall.manchester.ac.uk" TargetMode="External"/><Relationship Id="rId4" Type="http://schemas.openxmlformats.org/officeDocument/2006/relationships/hyperlink" Target="http://www.tandfonline.com/doi/abs/10.1080/14693062.2014.965125" TargetMode="External"/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tyndall.ac.uk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Relationship Id="rId3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.xml"/><Relationship Id="rId3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>
          <a:xfrm>
            <a:off x="1258888" y="2202185"/>
            <a:ext cx="6553472" cy="866775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Aviation &amp; Climate Change</a:t>
            </a:r>
            <a:r>
              <a:rPr lang="en-GB" dirty="0" smtClean="0"/>
              <a:t>: CO</a:t>
            </a:r>
            <a:r>
              <a:rPr lang="en-GB" baseline="-25000" dirty="0" smtClean="0"/>
              <a:t>2</a:t>
            </a:r>
            <a:r>
              <a:rPr lang="en-GB" dirty="0" smtClean="0"/>
              <a:t> </a:t>
            </a:r>
            <a:br>
              <a:rPr lang="en-GB" dirty="0" smtClean="0"/>
            </a:br>
            <a:r>
              <a:rPr lang="en-GB" dirty="0" smtClean="0"/>
              <a:t>&amp; other impacts 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 smtClean="0"/>
          </a:p>
        </p:txBody>
      </p:sp>
      <p:sp>
        <p:nvSpPr>
          <p:cNvPr id="13314" name="Subtitle 2"/>
          <p:cNvSpPr>
            <a:spLocks noGrp="1"/>
          </p:cNvSpPr>
          <p:nvPr>
            <p:ph type="subTitle" idx="1"/>
          </p:nvPr>
        </p:nvSpPr>
        <p:spPr>
          <a:xfrm>
            <a:off x="1258888" y="3068960"/>
            <a:ext cx="6769496" cy="1487165"/>
          </a:xfrm>
        </p:spPr>
        <p:txBody>
          <a:bodyPr>
            <a:normAutofit/>
          </a:bodyPr>
          <a:lstStyle/>
          <a:p>
            <a:r>
              <a:rPr lang="en-GB" dirty="0" smtClean="0"/>
              <a:t>21</a:t>
            </a:r>
            <a:r>
              <a:rPr lang="en-GB" dirty="0" smtClean="0"/>
              <a:t> October 2015</a:t>
            </a:r>
            <a:endParaRPr lang="en-GB" dirty="0" smtClean="0"/>
          </a:p>
          <a:p>
            <a:pPr marL="457200" indent="-457200"/>
            <a:endParaRPr lang="en-GB" dirty="0" smtClean="0"/>
          </a:p>
          <a:p>
            <a:r>
              <a:rPr lang="en-GB" i="0" dirty="0" smtClean="0"/>
              <a:t>Professor Alice Bows-Larkin &amp; Dr Michael </a:t>
            </a:r>
            <a:r>
              <a:rPr lang="en-GB" i="0" dirty="0" err="1" smtClean="0"/>
              <a:t>Traut</a:t>
            </a:r>
            <a:endParaRPr lang="en-GB" i="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274638"/>
            <a:ext cx="8532440" cy="1143000"/>
          </a:xfrm>
        </p:spPr>
        <p:txBody>
          <a:bodyPr>
            <a:normAutofit fontScale="90000"/>
          </a:bodyPr>
          <a:lstStyle/>
          <a:p>
            <a:r>
              <a:rPr lang="en-US" sz="4200" dirty="0" smtClean="0"/>
              <a:t>E.g. UK </a:t>
            </a:r>
            <a:r>
              <a:rPr lang="en-US" sz="4200" dirty="0" smtClean="0"/>
              <a:t>aviation CO</a:t>
            </a:r>
            <a:r>
              <a:rPr lang="en-US" sz="4200" baseline="-25000" dirty="0" smtClean="0"/>
              <a:t>2</a:t>
            </a:r>
            <a:r>
              <a:rPr lang="en-US" sz="4200" dirty="0" smtClean="0"/>
              <a:t> proportion growing</a:t>
            </a:r>
            <a:endParaRPr lang="en-US" sz="4200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97377768"/>
              </p:ext>
            </p:extLst>
          </p:nvPr>
        </p:nvGraphicFramePr>
        <p:xfrm>
          <a:off x="611560" y="1484784"/>
          <a:ext cx="6624736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>
            <a:off x="7092280" y="1412776"/>
            <a:ext cx="2051720" cy="4801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CO</a:t>
            </a:r>
            <a:r>
              <a:rPr lang="en-US" baseline="-25000" dirty="0" smtClean="0"/>
              <a:t>2</a:t>
            </a:r>
            <a:r>
              <a:rPr lang="en-US" dirty="0" smtClean="0"/>
              <a:t> aviation proportion grown from 3% in 1990 to 7% in 2013</a:t>
            </a:r>
          </a:p>
          <a:p>
            <a:endParaRPr lang="en-US" dirty="0" smtClean="0"/>
          </a:p>
          <a:p>
            <a:r>
              <a:rPr lang="en-US" dirty="0" smtClean="0"/>
              <a:t>Provisional figure for 2014 – 8%</a:t>
            </a:r>
          </a:p>
          <a:p>
            <a:endParaRPr lang="en-US" dirty="0" smtClean="0"/>
          </a:p>
          <a:p>
            <a:r>
              <a:rPr lang="en-US" dirty="0" smtClean="0"/>
              <a:t>Aviation CO</a:t>
            </a:r>
            <a:r>
              <a:rPr lang="en-US" baseline="-25000" dirty="0" smtClean="0"/>
              <a:t>2</a:t>
            </a:r>
            <a:r>
              <a:rPr lang="en-US" dirty="0" smtClean="0"/>
              <a:t> growth negating cuts elsewhere</a:t>
            </a:r>
          </a:p>
          <a:p>
            <a:endParaRPr lang="en-US" dirty="0"/>
          </a:p>
          <a:p>
            <a:r>
              <a:rPr lang="en-US" dirty="0" smtClean="0"/>
              <a:t>Greater the aviation CO</a:t>
            </a:r>
            <a:r>
              <a:rPr lang="en-US" baseline="-25000" dirty="0" smtClean="0"/>
              <a:t>2</a:t>
            </a:r>
            <a:r>
              <a:rPr lang="en-US" dirty="0" smtClean="0"/>
              <a:t>, the less likely the UK can meet its targets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6660232" y="1628800"/>
            <a:ext cx="144016" cy="144016"/>
          </a:xfrm>
          <a:prstGeom prst="ellipse">
            <a:avLst/>
          </a:prstGeom>
          <a:solidFill>
            <a:srgbClr val="FF66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>
            <a:endCxn id="6" idx="4"/>
          </p:cNvCxnSpPr>
          <p:nvPr/>
        </p:nvCxnSpPr>
        <p:spPr>
          <a:xfrm flipV="1">
            <a:off x="6516216" y="1772816"/>
            <a:ext cx="216024" cy="576067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68983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380_middl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-162708"/>
            <a:ext cx="9165167" cy="70371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274638"/>
            <a:ext cx="853244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Challenges for aviation:</a:t>
            </a:r>
            <a:br>
              <a:rPr lang="en-GB" dirty="0" smtClean="0"/>
            </a:br>
            <a:r>
              <a:rPr lang="en-GB" dirty="0"/>
              <a:t>	</a:t>
            </a:r>
            <a:r>
              <a:rPr lang="en-GB" dirty="0" smtClean="0"/>
              <a:t>-</a:t>
            </a:r>
            <a:r>
              <a:rPr lang="en-GB" dirty="0" smtClean="0"/>
              <a:t> no shor</a:t>
            </a:r>
            <a:r>
              <a:rPr lang="en-GB" dirty="0" smtClean="0"/>
              <a:t>t term technical options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12777"/>
            <a:ext cx="9144000" cy="5472608"/>
          </a:xfrm>
          <a:solidFill>
            <a:schemeClr val="bg1">
              <a:lumMod val="50000"/>
              <a:alpha val="64000"/>
            </a:schemeClr>
          </a:solidFill>
        </p:spPr>
        <p:txBody>
          <a:bodyPr/>
          <a:lstStyle/>
          <a:p>
            <a:r>
              <a:rPr lang="en-GB" b="1" i="1" dirty="0" smtClean="0">
                <a:solidFill>
                  <a:schemeClr val="bg1"/>
                </a:solidFill>
              </a:rPr>
              <a:t>Engines:</a:t>
            </a:r>
          </a:p>
          <a:p>
            <a:pPr lvl="1"/>
            <a:r>
              <a:rPr lang="en-GB" sz="2000" b="1" dirty="0" smtClean="0">
                <a:solidFill>
                  <a:schemeClr val="bg1"/>
                </a:solidFill>
              </a:rPr>
              <a:t> pushed hard already; open rotors – noise issues</a:t>
            </a:r>
          </a:p>
          <a:p>
            <a:r>
              <a:rPr lang="en-GB" b="1" i="1" dirty="0" smtClean="0">
                <a:solidFill>
                  <a:schemeClr val="bg1"/>
                </a:solidFill>
              </a:rPr>
              <a:t>Materials</a:t>
            </a:r>
            <a:r>
              <a:rPr lang="en-GB" b="1" dirty="0" smtClean="0">
                <a:solidFill>
                  <a:schemeClr val="bg1"/>
                </a:solidFill>
              </a:rPr>
              <a:t>:</a:t>
            </a:r>
          </a:p>
          <a:p>
            <a:pPr lvl="1"/>
            <a:r>
              <a:rPr lang="en-GB" sz="2000" b="1" dirty="0" smtClean="0">
                <a:solidFill>
                  <a:schemeClr val="bg1"/>
                </a:solidFill>
              </a:rPr>
              <a:t> new designs have 50% composites – lighter</a:t>
            </a:r>
          </a:p>
          <a:p>
            <a:r>
              <a:rPr lang="en-GB" b="1" i="1" dirty="0" smtClean="0">
                <a:solidFill>
                  <a:schemeClr val="bg1"/>
                </a:solidFill>
              </a:rPr>
              <a:t>Designs – 60yr lock-in/slow fleet turnover</a:t>
            </a:r>
            <a:r>
              <a:rPr lang="en-GB" b="1" dirty="0" smtClean="0">
                <a:solidFill>
                  <a:schemeClr val="bg1"/>
                </a:solidFill>
              </a:rPr>
              <a:t>: </a:t>
            </a:r>
            <a:endParaRPr lang="en-GB" b="1" dirty="0" smtClean="0">
              <a:solidFill>
                <a:schemeClr val="bg1"/>
              </a:solidFill>
            </a:endParaRPr>
          </a:p>
          <a:p>
            <a:pPr lvl="1"/>
            <a:r>
              <a:rPr lang="en-GB" sz="2000" b="1" dirty="0" smtClean="0">
                <a:solidFill>
                  <a:schemeClr val="bg1"/>
                </a:solidFill>
              </a:rPr>
              <a:t>remain similar to today with marginal </a:t>
            </a:r>
            <a:r>
              <a:rPr lang="en-GB" sz="2000" b="1" dirty="0" smtClean="0">
                <a:solidFill>
                  <a:schemeClr val="bg1"/>
                </a:solidFill>
              </a:rPr>
              <a:t>adjustments; retrofit limit</a:t>
            </a:r>
            <a:endParaRPr lang="en-GB" sz="2000" b="1" dirty="0" smtClean="0">
              <a:solidFill>
                <a:schemeClr val="bg1"/>
              </a:solidFill>
            </a:endParaRPr>
          </a:p>
          <a:p>
            <a:r>
              <a:rPr lang="en-GB" b="1" i="1" dirty="0" smtClean="0">
                <a:solidFill>
                  <a:schemeClr val="bg1"/>
                </a:solidFill>
              </a:rPr>
              <a:t>Fuels – long term reliance on kerosene</a:t>
            </a:r>
            <a:r>
              <a:rPr lang="en-GB" b="1" dirty="0" smtClean="0">
                <a:solidFill>
                  <a:schemeClr val="bg1"/>
                </a:solidFill>
              </a:rPr>
              <a:t>: </a:t>
            </a:r>
            <a:endParaRPr lang="en-GB" b="1" dirty="0" smtClean="0">
              <a:solidFill>
                <a:schemeClr val="bg1"/>
              </a:solidFill>
            </a:endParaRPr>
          </a:p>
          <a:p>
            <a:pPr lvl="1"/>
            <a:r>
              <a:rPr lang="en-GB" sz="2000" b="1" dirty="0" smtClean="0">
                <a:solidFill>
                  <a:schemeClr val="bg1"/>
                </a:solidFill>
              </a:rPr>
              <a:t>bio</a:t>
            </a:r>
            <a:r>
              <a:rPr lang="en-GB" sz="2000" b="1" dirty="0" smtClean="0">
                <a:solidFill>
                  <a:schemeClr val="bg1"/>
                </a:solidFill>
              </a:rPr>
              <a:t>-kerosene has appeal but with sustainability </a:t>
            </a:r>
            <a:r>
              <a:rPr lang="en-GB" sz="2000" b="1" dirty="0" smtClean="0">
                <a:solidFill>
                  <a:schemeClr val="bg1"/>
                </a:solidFill>
              </a:rPr>
              <a:t>concerns</a:t>
            </a:r>
            <a:endParaRPr lang="en-GB" sz="2000" b="1" dirty="0" smtClean="0">
              <a:solidFill>
                <a:schemeClr val="bg1"/>
              </a:solidFill>
            </a:endParaRPr>
          </a:p>
          <a:p>
            <a:r>
              <a:rPr lang="en-GB" b="1" i="1" dirty="0" smtClean="0">
                <a:solidFill>
                  <a:schemeClr val="bg1"/>
                </a:solidFill>
              </a:rPr>
              <a:t>Operations</a:t>
            </a:r>
            <a:r>
              <a:rPr lang="en-GB" b="1" dirty="0" smtClean="0">
                <a:solidFill>
                  <a:schemeClr val="bg1"/>
                </a:solidFill>
              </a:rPr>
              <a:t>:</a:t>
            </a:r>
          </a:p>
          <a:p>
            <a:pPr lvl="1"/>
            <a:r>
              <a:rPr lang="en-GB" sz="2000" b="1" dirty="0" smtClean="0">
                <a:solidFill>
                  <a:schemeClr val="bg1"/>
                </a:solidFill>
              </a:rPr>
              <a:t>slow to change – 1 EU sky – eases congestion, supports growth</a:t>
            </a:r>
          </a:p>
          <a:p>
            <a:r>
              <a:rPr lang="en-GB" b="1" i="1" dirty="0" smtClean="0">
                <a:solidFill>
                  <a:schemeClr val="bg1"/>
                </a:solidFill>
              </a:rPr>
              <a:t>High growth</a:t>
            </a:r>
            <a:r>
              <a:rPr lang="en-GB" b="1" dirty="0" smtClean="0">
                <a:solidFill>
                  <a:schemeClr val="bg1"/>
                </a:solidFill>
              </a:rPr>
              <a:t>:</a:t>
            </a:r>
            <a:endParaRPr lang="en-GB" b="1" dirty="0" smtClean="0">
              <a:solidFill>
                <a:schemeClr val="bg1"/>
              </a:solidFill>
            </a:endParaRPr>
          </a:p>
          <a:p>
            <a:pPr lvl="1"/>
            <a:r>
              <a:rPr lang="en-GB" sz="2000" b="1" dirty="0" smtClean="0">
                <a:solidFill>
                  <a:schemeClr val="bg1"/>
                </a:solidFill>
              </a:rPr>
              <a:t>Tends to be higher than in other sectors – most of the population don’t fly</a:t>
            </a:r>
          </a:p>
          <a:p>
            <a:r>
              <a:rPr lang="en-GB" b="1" i="1" dirty="0" smtClean="0">
                <a:solidFill>
                  <a:schemeClr val="bg1"/>
                </a:solidFill>
              </a:rPr>
              <a:t>Cause additional climate warming…</a:t>
            </a:r>
            <a:endParaRPr lang="en-GB" b="1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586335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</a:t>
            </a:r>
            <a:r>
              <a:rPr lang="en-US" dirty="0" smtClean="0"/>
              <a:t>on-CO</a:t>
            </a:r>
            <a:r>
              <a:rPr lang="en-US" baseline="-25000" dirty="0" smtClean="0"/>
              <a:t>2</a:t>
            </a:r>
            <a:r>
              <a:rPr lang="en-US" dirty="0" smtClean="0"/>
              <a:t> emissions from aviation</a:t>
            </a:r>
            <a:endParaRPr lang="en-US" dirty="0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4860032" y="4573846"/>
            <a:ext cx="4105051" cy="1307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75740" tIns="37869" rIns="75740" bIns="37869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dirty="0"/>
              <a:t>Combination of effects leads to aviation contributing to </a:t>
            </a:r>
            <a:r>
              <a:rPr lang="en-GB" sz="2000" dirty="0" smtClean="0"/>
              <a:t>an estimated double </a:t>
            </a:r>
            <a:r>
              <a:rPr lang="en-GB" sz="2000" dirty="0"/>
              <a:t>the equivalent warming of CO</a:t>
            </a:r>
            <a:r>
              <a:rPr lang="en-GB" sz="2000" baseline="-25000" dirty="0"/>
              <a:t>2</a:t>
            </a:r>
            <a:r>
              <a:rPr lang="en-GB" sz="2000" dirty="0"/>
              <a:t> </a:t>
            </a:r>
            <a:r>
              <a:rPr lang="en-GB" sz="2000" dirty="0" smtClean="0"/>
              <a:t>alone to date</a:t>
            </a:r>
            <a:endParaRPr lang="en-US" sz="2000" dirty="0"/>
          </a:p>
        </p:txBody>
      </p:sp>
      <p:pic>
        <p:nvPicPr>
          <p:cNvPr id="6" name="Picture 4" descr="contrail mo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5697" y="1556792"/>
            <a:ext cx="2577202" cy="1725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5989526" y="2013992"/>
            <a:ext cx="1766454" cy="3534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75740" tIns="37869" rIns="75740" bIns="37869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dirty="0">
                <a:solidFill>
                  <a:schemeClr val="bg1"/>
                </a:solidFill>
                <a:latin typeface="Arial" charset="0"/>
              </a:rPr>
              <a:t>Altitude</a:t>
            </a:r>
            <a:endParaRPr lang="en-US" dirty="0">
              <a:solidFill>
                <a:schemeClr val="bg1"/>
              </a:solidFill>
              <a:latin typeface="Arial" charset="0"/>
            </a:endParaRPr>
          </a:p>
        </p:txBody>
      </p:sp>
      <p:pic>
        <p:nvPicPr>
          <p:cNvPr id="8" name="Picture 6" descr="ozon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2526889"/>
            <a:ext cx="2574637" cy="17662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7" descr="contrail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3669602"/>
            <a:ext cx="2897909" cy="1703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4730997" y="3181392"/>
            <a:ext cx="1475253" cy="3534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75740" tIns="37869" rIns="75740" bIns="37869"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chemeClr val="bg1"/>
                </a:solidFill>
                <a:latin typeface="Arial" charset="0"/>
              </a:rPr>
              <a:t>Ozone</a:t>
            </a:r>
            <a:endParaRPr lang="en-US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2567079" y="4324104"/>
            <a:ext cx="1915262" cy="3534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75740" tIns="37869" rIns="75740" bIns="37869"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chemeClr val="bg1"/>
                </a:solidFill>
                <a:latin typeface="Arial" charset="0"/>
              </a:rPr>
              <a:t>Contrails</a:t>
            </a:r>
            <a:endParaRPr lang="en-US">
              <a:solidFill>
                <a:schemeClr val="bg1"/>
              </a:solidFill>
              <a:latin typeface="Arial" charset="0"/>
            </a:endParaRPr>
          </a:p>
        </p:txBody>
      </p:sp>
      <p:pic>
        <p:nvPicPr>
          <p:cNvPr id="12" name="Picture 10" descr="cirrus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73" y="5189764"/>
            <a:ext cx="2504081" cy="16682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242621" y="5844267"/>
            <a:ext cx="2060222" cy="3534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75740" tIns="37869" rIns="75740" bIns="37869"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>
                <a:solidFill>
                  <a:schemeClr val="bg1"/>
                </a:solidFill>
                <a:latin typeface="Arial" charset="0"/>
              </a:rPr>
              <a:t>Cirrus clouds</a:t>
            </a:r>
            <a:endParaRPr lang="en-US" dirty="0">
              <a:solidFill>
                <a:schemeClr val="bg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13766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/>
      <p:bldP spid="11" grpId="0"/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‘uplift’ requires caution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While it is well accepted that aircraft cause additional climate warming (up to 2x impact of CO</a:t>
            </a:r>
            <a:r>
              <a:rPr lang="en-US" baseline="-25000" dirty="0" smtClean="0"/>
              <a:t>2</a:t>
            </a:r>
            <a:r>
              <a:rPr lang="en-US" dirty="0" smtClean="0"/>
              <a:t>), policy making must consider the importance of these emissions being very different in nature and lifetime</a:t>
            </a:r>
          </a:p>
          <a:p>
            <a:r>
              <a:rPr lang="en-US" dirty="0" smtClean="0"/>
              <a:t>While contrails and resulting cirrus creates warming, a change in altitude to avoid their formation will likely result in additional CO</a:t>
            </a:r>
            <a:r>
              <a:rPr lang="en-US" baseline="-25000" dirty="0" smtClean="0"/>
              <a:t>2</a:t>
            </a:r>
            <a:r>
              <a:rPr lang="en-US" dirty="0" smtClean="0"/>
              <a:t> – which will last +100 yrs. </a:t>
            </a:r>
            <a:endParaRPr lang="en-US" dirty="0"/>
          </a:p>
          <a:p>
            <a:r>
              <a:rPr lang="en-US" dirty="0" smtClean="0"/>
              <a:t>Similarly, modifying engines to avoid </a:t>
            </a:r>
            <a:r>
              <a:rPr lang="en-US" dirty="0" err="1" smtClean="0"/>
              <a:t>NOx</a:t>
            </a:r>
            <a:r>
              <a:rPr lang="en-US" dirty="0" smtClean="0"/>
              <a:t> emissions, can also increase fuel burn – hence more CO</a:t>
            </a:r>
            <a:r>
              <a:rPr lang="en-US" baseline="-25000" dirty="0" smtClean="0"/>
              <a:t>2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only measures that would tackle all in tandem are those focused on </a:t>
            </a:r>
            <a:r>
              <a:rPr lang="en-US" b="1" i="1" dirty="0" smtClean="0"/>
              <a:t>demand management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54564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28800"/>
            <a:ext cx="8460432" cy="4525963"/>
          </a:xfrm>
        </p:spPr>
        <p:txBody>
          <a:bodyPr/>
          <a:lstStyle/>
          <a:p>
            <a:pPr marL="0" indent="0" algn="ctr">
              <a:buNone/>
            </a:pPr>
            <a:endParaRPr lang="en-GB" sz="4000" dirty="0" smtClean="0"/>
          </a:p>
          <a:p>
            <a:pPr marL="0" indent="0" algn="ctr">
              <a:buNone/>
            </a:pPr>
            <a:r>
              <a:rPr lang="en-GB" sz="4000" dirty="0" smtClean="0"/>
              <a:t>Mitigating </a:t>
            </a:r>
            <a:r>
              <a:rPr lang="en-GB" sz="4000" dirty="0" smtClean="0"/>
              <a:t>all emissions </a:t>
            </a:r>
            <a:r>
              <a:rPr lang="en-GB" sz="4000" dirty="0" smtClean="0"/>
              <a:t>in aviation requires demand management</a:t>
            </a:r>
          </a:p>
          <a:p>
            <a:pPr algn="ctr">
              <a:buNone/>
            </a:pPr>
            <a:endParaRPr lang="en-GB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000" dirty="0" smtClean="0"/>
              <a:t>Headline message</a:t>
            </a:r>
            <a:endParaRPr lang="en-US" sz="5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841551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7920880" cy="1143000"/>
          </a:xfrm>
        </p:spPr>
        <p:txBody>
          <a:bodyPr>
            <a:normAutofit/>
          </a:bodyPr>
          <a:lstStyle/>
          <a:p>
            <a:r>
              <a:rPr lang="en-GB" sz="4200" dirty="0" smtClean="0"/>
              <a:t>Conclusions</a:t>
            </a:r>
            <a:endParaRPr lang="en-GB" sz="4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84784"/>
            <a:ext cx="8748464" cy="4525963"/>
          </a:xfrm>
        </p:spPr>
        <p:txBody>
          <a:bodyPr/>
          <a:lstStyle/>
          <a:p>
            <a:pPr marL="0" indent="0">
              <a:spcAft>
                <a:spcPts val="1800"/>
              </a:spcAft>
              <a:buNone/>
            </a:pPr>
            <a:r>
              <a:rPr lang="en-GB" dirty="0" smtClean="0"/>
              <a:t>‘2°C’ challenge requires cuts to all sectors</a:t>
            </a:r>
          </a:p>
          <a:p>
            <a:pPr marL="0" indent="0">
              <a:spcAft>
                <a:spcPts val="1800"/>
              </a:spcAft>
              <a:buNone/>
            </a:pPr>
            <a:r>
              <a:rPr lang="en-GB" dirty="0" smtClean="0"/>
              <a:t>Global aviation scenarios show a considerable rise in CO</a:t>
            </a:r>
            <a:r>
              <a:rPr lang="en-GB" baseline="-25000" dirty="0" smtClean="0"/>
              <a:t>2</a:t>
            </a:r>
            <a:endParaRPr lang="en-GB" dirty="0" smtClean="0"/>
          </a:p>
          <a:p>
            <a:pPr marL="0" indent="0">
              <a:spcAft>
                <a:spcPts val="1800"/>
              </a:spcAft>
              <a:buNone/>
            </a:pPr>
            <a:r>
              <a:rPr lang="en-GB" dirty="0" smtClean="0"/>
              <a:t>In many nations</a:t>
            </a:r>
            <a:r>
              <a:rPr lang="en-GB" dirty="0" smtClean="0"/>
              <a:t> </a:t>
            </a:r>
            <a:r>
              <a:rPr lang="en-GB" dirty="0"/>
              <a:t>aviation </a:t>
            </a:r>
            <a:r>
              <a:rPr lang="en-GB" dirty="0" smtClean="0"/>
              <a:t>emissions grow </a:t>
            </a:r>
            <a:r>
              <a:rPr lang="en-GB" dirty="0" smtClean="0"/>
              <a:t>as a proportion of </a:t>
            </a:r>
            <a:r>
              <a:rPr lang="en-GB" dirty="0" smtClean="0"/>
              <a:t>total</a:t>
            </a:r>
            <a:endParaRPr lang="en-GB" baseline="-25000" dirty="0" smtClean="0"/>
          </a:p>
          <a:p>
            <a:pPr marL="0" indent="0">
              <a:spcAft>
                <a:spcPts val="1800"/>
              </a:spcAft>
              <a:buNone/>
            </a:pPr>
            <a:r>
              <a:rPr lang="en-GB" dirty="0" smtClean="0"/>
              <a:t>Incremental change insufficient for 2°C target</a:t>
            </a:r>
          </a:p>
          <a:p>
            <a:pPr marL="0" indent="0">
              <a:spcAft>
                <a:spcPts val="1800"/>
              </a:spcAft>
              <a:buNone/>
            </a:pPr>
            <a:r>
              <a:rPr lang="en-GB" dirty="0" smtClean="0"/>
              <a:t>Not got the </a:t>
            </a:r>
            <a:r>
              <a:rPr lang="en-GB" dirty="0"/>
              <a:t>l</a:t>
            </a:r>
            <a:r>
              <a:rPr lang="en-GB" dirty="0" smtClean="0"/>
              <a:t>uxury </a:t>
            </a:r>
            <a:r>
              <a:rPr lang="en-GB" dirty="0"/>
              <a:t>of assuming technology will mitigate </a:t>
            </a:r>
            <a:r>
              <a:rPr lang="en-GB" dirty="0" smtClean="0"/>
              <a:t>emissions</a:t>
            </a:r>
            <a:endParaRPr lang="en-GB" dirty="0"/>
          </a:p>
          <a:p>
            <a:pPr marL="0" indent="0">
              <a:spcAft>
                <a:spcPts val="1800"/>
              </a:spcAft>
              <a:buNone/>
            </a:pPr>
            <a:r>
              <a:rPr lang="en-GB" dirty="0" smtClean="0"/>
              <a:t>Aviation </a:t>
            </a:r>
            <a:r>
              <a:rPr lang="en-GB" dirty="0" smtClean="0"/>
              <a:t>demand </a:t>
            </a:r>
            <a:r>
              <a:rPr lang="en-GB" dirty="0"/>
              <a:t>management </a:t>
            </a:r>
            <a:r>
              <a:rPr lang="en-GB" i="1" dirty="0"/>
              <a:t>must</a:t>
            </a:r>
            <a:r>
              <a:rPr lang="en-GB" dirty="0"/>
              <a:t> form part of the policy </a:t>
            </a:r>
            <a:r>
              <a:rPr lang="en-GB" dirty="0" smtClean="0"/>
              <a:t>portfolio </a:t>
            </a:r>
          </a:p>
          <a:p>
            <a:pPr marL="0" indent="0">
              <a:spcAft>
                <a:spcPts val="1800"/>
              </a:spcAft>
              <a:buNone/>
            </a:pPr>
            <a:endParaRPr lang="en-GB" dirty="0" smtClean="0"/>
          </a:p>
          <a:p>
            <a:pPr marL="0" indent="0">
              <a:spcAft>
                <a:spcPts val="1800"/>
              </a:spcAft>
              <a:buNone/>
            </a:pPr>
            <a:endParaRPr lang="en-GB" dirty="0" smtClean="0"/>
          </a:p>
          <a:p>
            <a:pPr marL="0" indent="0">
              <a:spcAft>
                <a:spcPts val="1800"/>
              </a:spcAft>
              <a:buNone/>
            </a:pPr>
            <a:endParaRPr lang="en-GB" dirty="0" smtClean="0"/>
          </a:p>
          <a:p>
            <a:pPr marL="457200" lvl="1" indent="0">
              <a:spcAft>
                <a:spcPts val="1800"/>
              </a:spcAft>
              <a:buNone/>
            </a:pPr>
            <a:endParaRPr lang="en-GB" sz="2400" dirty="0" smtClean="0"/>
          </a:p>
          <a:p>
            <a:pPr marL="0" indent="0">
              <a:buNone/>
            </a:pP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630235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>
          <a:xfrm>
            <a:off x="1258888" y="2130425"/>
            <a:ext cx="7199312" cy="866775"/>
          </a:xfrm>
        </p:spPr>
        <p:txBody>
          <a:bodyPr>
            <a:normAutofit/>
          </a:bodyPr>
          <a:lstStyle/>
          <a:p>
            <a:r>
              <a:rPr lang="en-GB" dirty="0" smtClean="0"/>
              <a:t>THANK YOU.</a:t>
            </a:r>
          </a:p>
        </p:txBody>
      </p:sp>
      <p:sp>
        <p:nvSpPr>
          <p:cNvPr id="13314" name="Subtitle 2"/>
          <p:cNvSpPr>
            <a:spLocks noGrp="1"/>
          </p:cNvSpPr>
          <p:nvPr>
            <p:ph type="subTitle" idx="1"/>
          </p:nvPr>
        </p:nvSpPr>
        <p:spPr>
          <a:xfrm>
            <a:off x="1258888" y="3068960"/>
            <a:ext cx="6769496" cy="1487165"/>
          </a:xfrm>
        </p:spPr>
        <p:txBody>
          <a:bodyPr>
            <a:normAutofit fontScale="62500" lnSpcReduction="20000"/>
          </a:bodyPr>
          <a:lstStyle/>
          <a:p>
            <a:pPr marL="457200" indent="-457200"/>
            <a:endParaRPr lang="en-GB" dirty="0" smtClean="0"/>
          </a:p>
          <a:p>
            <a:r>
              <a:rPr lang="en-GB" i="0" dirty="0" smtClean="0"/>
              <a:t>@</a:t>
            </a:r>
            <a:r>
              <a:rPr lang="en-GB" i="0" dirty="0" err="1" smtClean="0"/>
              <a:t>aliceblarkin</a:t>
            </a:r>
            <a:endParaRPr lang="en-GB" i="0" dirty="0" smtClean="0"/>
          </a:p>
          <a:p>
            <a:r>
              <a:rPr lang="en-GB" i="0" dirty="0" smtClean="0">
                <a:hlinkClick r:id="rId2"/>
              </a:rPr>
              <a:t>www.tyndall.ac.uk</a:t>
            </a:r>
            <a:endParaRPr lang="en-GB" i="0" dirty="0" smtClean="0"/>
          </a:p>
          <a:p>
            <a:r>
              <a:rPr lang="en-GB" i="0" dirty="0" smtClean="0">
                <a:hlinkClick r:id="rId3"/>
              </a:rPr>
              <a:t>www.tyndall.manchester.ac.uk</a:t>
            </a:r>
            <a:r>
              <a:rPr lang="en-GB" i="0" dirty="0" smtClean="0"/>
              <a:t>	</a:t>
            </a:r>
            <a:endParaRPr lang="en-GB" i="0" dirty="0" smtClean="0"/>
          </a:p>
          <a:p>
            <a:r>
              <a:rPr lang="en-GB" i="0" dirty="0" smtClean="0"/>
              <a:t>Bows-Larkin, 2014: All adrift: aviation, shipping and climate change policy, Climate Policy, </a:t>
            </a:r>
            <a:r>
              <a:rPr lang="de-DE" i="0" dirty="0">
                <a:hlinkClick r:id="rId4"/>
              </a:rPr>
              <a:t>http://www.tandfonline.com/doi/abs/10.1080/</a:t>
            </a:r>
            <a:r>
              <a:rPr lang="de-DE" i="0" dirty="0" smtClean="0">
                <a:hlinkClick r:id="rId4"/>
              </a:rPr>
              <a:t>14693062.2014.965125</a:t>
            </a:r>
            <a:r>
              <a:rPr lang="de-DE" i="0" dirty="0" smtClean="0"/>
              <a:t>. </a:t>
            </a:r>
            <a:endParaRPr lang="en-GB" i="0" dirty="0" smtClean="0"/>
          </a:p>
        </p:txBody>
      </p:sp>
    </p:spTree>
    <p:extLst>
      <p:ext uri="{BB962C8B-B14F-4D97-AF65-F5344CB8AC3E}">
        <p14:creationId xmlns:p14="http://schemas.microsoft.com/office/powerpoint/2010/main" val="28906630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3"/>
          <p:cNvSpPr txBox="1">
            <a:spLocks noChangeArrowheads="1"/>
          </p:cNvSpPr>
          <p:nvPr/>
        </p:nvSpPr>
        <p:spPr bwMode="auto">
          <a:xfrm>
            <a:off x="827088" y="488727"/>
            <a:ext cx="8458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>
                <a:solidFill>
                  <a:srgbClr val="262673"/>
                </a:solidFill>
                <a:latin typeface="TheSans 5" charset="0"/>
              </a:rPr>
              <a:t>Influencing the future</a:t>
            </a:r>
          </a:p>
        </p:txBody>
      </p:sp>
      <p:sp>
        <p:nvSpPr>
          <p:cNvPr id="165892" name="Text Box 4"/>
          <p:cNvSpPr txBox="1">
            <a:spLocks noChangeArrowheads="1"/>
          </p:cNvSpPr>
          <p:nvPr/>
        </p:nvSpPr>
        <p:spPr bwMode="auto">
          <a:xfrm>
            <a:off x="35496" y="1623765"/>
            <a:ext cx="9540552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/>
            <a:r>
              <a:rPr lang="en-GB" sz="2800" i="1" dirty="0">
                <a:latin typeface="TheSans 5" charset="0"/>
              </a:rPr>
              <a:t>	</a:t>
            </a:r>
            <a:r>
              <a:rPr lang="en-GB" sz="2600" i="1" dirty="0">
                <a:latin typeface="TheSans 5" charset="0"/>
              </a:rPr>
              <a:t>Decisions made now impact on future </a:t>
            </a:r>
            <a:r>
              <a:rPr lang="en-GB" sz="2600" i="1" dirty="0" smtClean="0">
                <a:latin typeface="TheSans 5" charset="0"/>
              </a:rPr>
              <a:t>climate adaptation</a:t>
            </a:r>
            <a:endParaRPr lang="en-GB" sz="2600" i="1" dirty="0">
              <a:latin typeface="TheSans 5" charset="0"/>
            </a:endParaRPr>
          </a:p>
          <a:p>
            <a:pPr marL="457200" indent="-457200"/>
            <a:endParaRPr lang="en-GB" sz="2800" i="1" dirty="0">
              <a:latin typeface="TheSans 5" charset="0"/>
            </a:endParaRPr>
          </a:p>
          <a:p>
            <a:pPr marL="457200" indent="-457200"/>
            <a:endParaRPr lang="en-GB" sz="2800" i="1" dirty="0">
              <a:latin typeface="TheSans 5" charset="0"/>
            </a:endParaRPr>
          </a:p>
        </p:txBody>
      </p:sp>
      <p:sp>
        <p:nvSpPr>
          <p:cNvPr id="165893" name="Text Box 5"/>
          <p:cNvSpPr txBox="1">
            <a:spLocks noChangeArrowheads="1"/>
          </p:cNvSpPr>
          <p:nvPr/>
        </p:nvSpPr>
        <p:spPr bwMode="auto">
          <a:xfrm>
            <a:off x="-216025" y="2571750"/>
            <a:ext cx="9180513" cy="33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>
              <a:spcBef>
                <a:spcPct val="45000"/>
              </a:spcBef>
              <a:spcAft>
                <a:spcPct val="100000"/>
              </a:spcAft>
            </a:pPr>
            <a:r>
              <a:rPr lang="en-GB" sz="3500" dirty="0">
                <a:latin typeface="TheSans 5" charset="0"/>
              </a:rPr>
              <a:t>	</a:t>
            </a:r>
            <a:r>
              <a:rPr lang="en-GB" sz="3500" dirty="0">
                <a:solidFill>
                  <a:srgbClr val="00B050"/>
                </a:solidFill>
                <a:latin typeface="TheSans 5" charset="0"/>
              </a:rPr>
              <a:t>Higher</a:t>
            </a:r>
            <a:r>
              <a:rPr lang="en-GB" sz="3500" dirty="0">
                <a:latin typeface="TheSans 5" charset="0"/>
              </a:rPr>
              <a:t> Mitigation = </a:t>
            </a:r>
            <a:r>
              <a:rPr lang="en-GB" sz="3500" dirty="0">
                <a:solidFill>
                  <a:srgbClr val="00B050"/>
                </a:solidFill>
                <a:latin typeface="TheSans 5" charset="0"/>
              </a:rPr>
              <a:t>Lower</a:t>
            </a:r>
            <a:r>
              <a:rPr lang="en-GB" sz="3500" dirty="0">
                <a:latin typeface="TheSans 5" charset="0"/>
              </a:rPr>
              <a:t> Adaptation</a:t>
            </a:r>
          </a:p>
          <a:p>
            <a:pPr marL="457200" indent="-457200" algn="ctr"/>
            <a:r>
              <a:rPr lang="en-GB" sz="3500" dirty="0">
                <a:latin typeface="TheSans 5" charset="0"/>
              </a:rPr>
              <a:t>	</a:t>
            </a:r>
            <a:r>
              <a:rPr lang="en-GB" sz="3500" dirty="0">
                <a:solidFill>
                  <a:srgbClr val="FF0000"/>
                </a:solidFill>
                <a:latin typeface="TheSans 5" charset="0"/>
              </a:rPr>
              <a:t>Lower</a:t>
            </a:r>
            <a:r>
              <a:rPr lang="en-GB" sz="3500" dirty="0">
                <a:latin typeface="TheSans 5" charset="0"/>
              </a:rPr>
              <a:t> Mitigation = </a:t>
            </a:r>
            <a:r>
              <a:rPr lang="en-GB" sz="3500" dirty="0">
                <a:solidFill>
                  <a:srgbClr val="FF0000"/>
                </a:solidFill>
                <a:latin typeface="TheSans 5" charset="0"/>
              </a:rPr>
              <a:t>Higher</a:t>
            </a:r>
            <a:r>
              <a:rPr lang="en-GB" sz="3500" dirty="0">
                <a:latin typeface="TheSans 5" charset="0"/>
              </a:rPr>
              <a:t> </a:t>
            </a:r>
            <a:r>
              <a:rPr lang="en-GB" sz="3500" dirty="0" smtClean="0">
                <a:latin typeface="TheSans 5" charset="0"/>
              </a:rPr>
              <a:t>Adaptation</a:t>
            </a:r>
          </a:p>
          <a:p>
            <a:pPr marL="457200" indent="-457200" algn="ctr"/>
            <a:endParaRPr lang="en-GB" sz="3500" dirty="0" smtClean="0">
              <a:latin typeface="TheSans 5" charset="0"/>
            </a:endParaRPr>
          </a:p>
          <a:p>
            <a:pPr marL="457200" indent="-457200" algn="ctr"/>
            <a:r>
              <a:rPr lang="en-GB" sz="3500" dirty="0" smtClean="0">
                <a:latin typeface="TheSans 5" charset="0"/>
              </a:rPr>
              <a:t>There isn’t a ‘</a:t>
            </a:r>
            <a:r>
              <a:rPr lang="en-GB" sz="3500" i="1" dirty="0" smtClean="0">
                <a:latin typeface="TheSans 5" charset="0"/>
              </a:rPr>
              <a:t>no climate change</a:t>
            </a:r>
            <a:r>
              <a:rPr lang="en-GB" sz="3500" dirty="0" smtClean="0">
                <a:latin typeface="TheSans 5" charset="0"/>
              </a:rPr>
              <a:t>’ future</a:t>
            </a:r>
            <a:endParaRPr lang="en-GB" sz="3500" dirty="0">
              <a:latin typeface="TheSans 5" charset="0"/>
            </a:endParaRPr>
          </a:p>
          <a:p>
            <a:pPr marL="457200" indent="-457200"/>
            <a:endParaRPr lang="en-GB" sz="3500" dirty="0">
              <a:latin typeface="TheSans 5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90830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5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58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58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58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892" grpId="0"/>
      <p:bldP spid="16589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3"/>
          <p:cNvSpPr txBox="1">
            <a:spLocks noChangeArrowheads="1"/>
          </p:cNvSpPr>
          <p:nvPr/>
        </p:nvSpPr>
        <p:spPr bwMode="auto">
          <a:xfrm>
            <a:off x="539552" y="488727"/>
            <a:ext cx="8458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rgbClr val="262673"/>
                </a:solidFill>
                <a:latin typeface="TheSans 5" charset="0"/>
              </a:rPr>
              <a:t>Framing</a:t>
            </a:r>
            <a:endParaRPr lang="en-US" sz="4000" b="1" dirty="0">
              <a:solidFill>
                <a:srgbClr val="262673"/>
              </a:solidFill>
              <a:latin typeface="TheSans 5" charset="0"/>
            </a:endParaRPr>
          </a:p>
        </p:txBody>
      </p:sp>
      <p:sp>
        <p:nvSpPr>
          <p:cNvPr id="165892" name="Text Box 4"/>
          <p:cNvSpPr txBox="1">
            <a:spLocks noChangeArrowheads="1"/>
          </p:cNvSpPr>
          <p:nvPr/>
        </p:nvSpPr>
        <p:spPr bwMode="auto">
          <a:xfrm>
            <a:off x="35496" y="1623765"/>
            <a:ext cx="954055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/>
            <a:r>
              <a:rPr lang="en-GB" sz="2800" i="1" dirty="0">
                <a:latin typeface="TheSans 5" charset="0"/>
              </a:rPr>
              <a:t>	</a:t>
            </a:r>
          </a:p>
          <a:p>
            <a:pPr marL="457200" indent="-457200"/>
            <a:endParaRPr lang="en-GB" sz="2800" i="1" dirty="0">
              <a:latin typeface="TheSans 5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496" y="1556792"/>
            <a:ext cx="8568952" cy="37156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7675" indent="0" algn="just">
              <a:lnSpc>
                <a:spcPct val="130000"/>
              </a:lnSpc>
              <a:tabLst>
                <a:tab pos="177800" algn="l"/>
                <a:tab pos="8250238" algn="l"/>
              </a:tabLst>
            </a:pPr>
            <a:endParaRPr lang="en-GB" altLang="ja-JP" sz="2000" dirty="0" smtClean="0"/>
          </a:p>
          <a:p>
            <a:pPr marL="447675" indent="0" algn="just">
              <a:lnSpc>
                <a:spcPct val="130000"/>
              </a:lnSpc>
              <a:tabLst>
                <a:tab pos="177800" algn="l"/>
                <a:tab pos="8250238" algn="l"/>
              </a:tabLst>
            </a:pPr>
            <a:r>
              <a:rPr lang="en-GB" altLang="ja-JP" sz="2400" dirty="0" smtClean="0"/>
              <a:t>We are committed </a:t>
            </a:r>
            <a:r>
              <a:rPr lang="en-GB" altLang="ja-JP" sz="2400" dirty="0"/>
              <a:t>to make our </a:t>
            </a:r>
            <a:r>
              <a:rPr lang="en-GB" altLang="ja-JP" sz="2400" b="1" i="1" dirty="0"/>
              <a:t>fair</a:t>
            </a:r>
            <a:r>
              <a:rPr lang="en-GB" altLang="ja-JP" sz="2400" dirty="0"/>
              <a:t> contribution </a:t>
            </a:r>
            <a:r>
              <a:rPr lang="en-GB" altLang="ja-JP" sz="2400" dirty="0" smtClean="0"/>
              <a:t>to…</a:t>
            </a:r>
          </a:p>
          <a:p>
            <a:pPr marL="447675" indent="0" algn="just">
              <a:lnSpc>
                <a:spcPct val="130000"/>
              </a:lnSpc>
              <a:tabLst>
                <a:tab pos="177800" algn="l"/>
                <a:tab pos="8250238" algn="l"/>
              </a:tabLst>
            </a:pPr>
            <a:endParaRPr lang="en-GB" altLang="ja-JP" sz="2300" i="1" dirty="0" smtClean="0"/>
          </a:p>
          <a:p>
            <a:pPr marL="447675" indent="0" algn="just">
              <a:lnSpc>
                <a:spcPct val="130000"/>
              </a:lnSpc>
              <a:tabLst>
                <a:tab pos="177800" algn="l"/>
                <a:tab pos="8250238" algn="l"/>
              </a:tabLst>
            </a:pPr>
            <a:r>
              <a:rPr lang="en-GB" altLang="ja-JP" sz="2300" i="1" dirty="0" smtClean="0"/>
              <a:t>“To hold the increase in global temperature </a:t>
            </a:r>
            <a:r>
              <a:rPr lang="en-GB" altLang="ja-JP" sz="2300" b="1" i="1" dirty="0" smtClean="0">
                <a:solidFill>
                  <a:srgbClr val="843195"/>
                </a:solidFill>
              </a:rPr>
              <a:t>below 2 degrees Celsius</a:t>
            </a:r>
            <a:r>
              <a:rPr lang="en-GB" altLang="ja-JP" sz="2300" i="1" dirty="0" smtClean="0"/>
              <a:t>, and take action to meet this objective consistent with </a:t>
            </a:r>
            <a:r>
              <a:rPr lang="en-GB" altLang="ja-JP" sz="2300" b="1" i="1" dirty="0" smtClean="0">
                <a:solidFill>
                  <a:srgbClr val="843195"/>
                </a:solidFill>
              </a:rPr>
              <a:t>science</a:t>
            </a:r>
            <a:r>
              <a:rPr lang="en-GB" altLang="ja-JP" sz="2300" i="1" dirty="0" smtClean="0">
                <a:solidFill>
                  <a:srgbClr val="008000"/>
                </a:solidFill>
              </a:rPr>
              <a:t> </a:t>
            </a:r>
            <a:r>
              <a:rPr lang="en-GB" altLang="ja-JP" sz="2300" i="1" dirty="0" smtClean="0"/>
              <a:t>and on the basis of </a:t>
            </a:r>
            <a:r>
              <a:rPr lang="en-GB" altLang="ja-JP" sz="2300" b="1" i="1" dirty="0" smtClean="0">
                <a:solidFill>
                  <a:srgbClr val="843195"/>
                </a:solidFill>
              </a:rPr>
              <a:t>equity</a:t>
            </a:r>
            <a:r>
              <a:rPr lang="en-GB" altLang="ja-JP" sz="2300" i="1" dirty="0" smtClean="0"/>
              <a:t>”</a:t>
            </a:r>
          </a:p>
          <a:p>
            <a:pPr marL="447675" indent="0" algn="just">
              <a:lnSpc>
                <a:spcPct val="130000"/>
              </a:lnSpc>
              <a:tabLst>
                <a:tab pos="177800" algn="l"/>
                <a:tab pos="8250238" algn="l"/>
              </a:tabLst>
            </a:pPr>
            <a:endParaRPr lang="en-GB" altLang="ja-JP" sz="2300" i="1" dirty="0"/>
          </a:p>
          <a:p>
            <a:pPr marL="447675" indent="0" algn="just">
              <a:lnSpc>
                <a:spcPct val="130000"/>
              </a:lnSpc>
              <a:tabLst>
                <a:tab pos="177800" algn="l"/>
                <a:tab pos="8250238" algn="l"/>
              </a:tabLst>
            </a:pPr>
            <a:r>
              <a:rPr lang="en-GB" altLang="ja-JP" sz="2300" i="1" dirty="0" smtClean="0"/>
              <a:t>	</a:t>
            </a:r>
          </a:p>
        </p:txBody>
      </p:sp>
      <p:sp>
        <p:nvSpPr>
          <p:cNvPr id="2" name="Rectangle 1"/>
          <p:cNvSpPr/>
          <p:nvPr/>
        </p:nvSpPr>
        <p:spPr>
          <a:xfrm>
            <a:off x="4139952" y="4077072"/>
            <a:ext cx="4572000" cy="438582"/>
          </a:xfrm>
          <a:prstGeom prst="rect">
            <a:avLst/>
          </a:prstGeom>
        </p:spPr>
        <p:txBody>
          <a:bodyPr>
            <a:spAutoFit/>
          </a:bodyPr>
          <a:lstStyle/>
          <a:p>
            <a:pPr marL="447675" algn="r">
              <a:lnSpc>
                <a:spcPct val="130000"/>
              </a:lnSpc>
              <a:tabLst>
                <a:tab pos="177800" algn="l"/>
                <a:tab pos="8250238" algn="l"/>
              </a:tabLst>
            </a:pPr>
            <a:r>
              <a:rPr lang="en-GB" altLang="ja-JP" dirty="0" smtClean="0"/>
              <a:t>Copenhagen </a:t>
            </a:r>
            <a:r>
              <a:rPr lang="en-GB" altLang="ja-JP" dirty="0"/>
              <a:t>Accord, 2009</a:t>
            </a:r>
          </a:p>
        </p:txBody>
      </p:sp>
      <p:sp>
        <p:nvSpPr>
          <p:cNvPr id="6" name="Rectangle 5"/>
          <p:cNvSpPr/>
          <p:nvPr/>
        </p:nvSpPr>
        <p:spPr>
          <a:xfrm>
            <a:off x="35496" y="4609911"/>
            <a:ext cx="8568952" cy="10341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7675" indent="0" algn="just">
              <a:lnSpc>
                <a:spcPct val="130000"/>
              </a:lnSpc>
              <a:tabLst>
                <a:tab pos="177800" algn="l"/>
                <a:tab pos="8250238" algn="l"/>
              </a:tabLst>
            </a:pPr>
            <a:r>
              <a:rPr lang="en-GB" altLang="ja-JP" sz="2400" dirty="0" smtClean="0"/>
              <a:t>2°C is taken as the threshold between dangerous and acceptable climate change. </a:t>
            </a:r>
            <a:endParaRPr lang="en-GB" altLang="ja-JP" sz="2300" i="1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315186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2" grpId="0"/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36139632"/>
              </p:ext>
            </p:extLst>
          </p:nvPr>
        </p:nvGraphicFramePr>
        <p:xfrm>
          <a:off x="-7474" y="192236"/>
          <a:ext cx="9245600" cy="66657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6" name="Freeform 25"/>
          <p:cNvSpPr/>
          <p:nvPr/>
        </p:nvSpPr>
        <p:spPr>
          <a:xfrm>
            <a:off x="4025231" y="530685"/>
            <a:ext cx="4431483" cy="3082241"/>
          </a:xfrm>
          <a:custGeom>
            <a:avLst/>
            <a:gdLst>
              <a:gd name="connsiteX0" fmla="*/ 0 w 3486727"/>
              <a:gd name="connsiteY0" fmla="*/ 2724727 h 2724727"/>
              <a:gd name="connsiteX1" fmla="*/ 992909 w 3486727"/>
              <a:gd name="connsiteY1" fmla="*/ 1662546 h 2724727"/>
              <a:gd name="connsiteX2" fmla="*/ 1604818 w 3486727"/>
              <a:gd name="connsiteY2" fmla="*/ 935182 h 2724727"/>
              <a:gd name="connsiteX3" fmla="*/ 2066636 w 3486727"/>
              <a:gd name="connsiteY3" fmla="*/ 484909 h 2724727"/>
              <a:gd name="connsiteX4" fmla="*/ 2747818 w 3486727"/>
              <a:gd name="connsiteY4" fmla="*/ 138546 h 2724727"/>
              <a:gd name="connsiteX5" fmla="*/ 3221182 w 3486727"/>
              <a:gd name="connsiteY5" fmla="*/ 0 h 2724727"/>
              <a:gd name="connsiteX6" fmla="*/ 3486727 w 3486727"/>
              <a:gd name="connsiteY6" fmla="*/ 11546 h 2724727"/>
              <a:gd name="connsiteX7" fmla="*/ 3486727 w 3486727"/>
              <a:gd name="connsiteY7" fmla="*/ 11546 h 2724727"/>
              <a:gd name="connsiteX0" fmla="*/ 0 w 3521364"/>
              <a:gd name="connsiteY0" fmla="*/ 2805545 h 2805545"/>
              <a:gd name="connsiteX1" fmla="*/ 992909 w 3521364"/>
              <a:gd name="connsiteY1" fmla="*/ 1743364 h 2805545"/>
              <a:gd name="connsiteX2" fmla="*/ 1604818 w 3521364"/>
              <a:gd name="connsiteY2" fmla="*/ 1016000 h 2805545"/>
              <a:gd name="connsiteX3" fmla="*/ 2066636 w 3521364"/>
              <a:gd name="connsiteY3" fmla="*/ 565727 h 2805545"/>
              <a:gd name="connsiteX4" fmla="*/ 2747818 w 3521364"/>
              <a:gd name="connsiteY4" fmla="*/ 219364 h 2805545"/>
              <a:gd name="connsiteX5" fmla="*/ 3221182 w 3521364"/>
              <a:gd name="connsiteY5" fmla="*/ 80818 h 2805545"/>
              <a:gd name="connsiteX6" fmla="*/ 3486727 w 3521364"/>
              <a:gd name="connsiteY6" fmla="*/ 92364 h 2805545"/>
              <a:gd name="connsiteX7" fmla="*/ 3521364 w 3521364"/>
              <a:gd name="connsiteY7" fmla="*/ 0 h 2805545"/>
              <a:gd name="connsiteX0" fmla="*/ 0 w 3521364"/>
              <a:gd name="connsiteY0" fmla="*/ 2805545 h 2805545"/>
              <a:gd name="connsiteX1" fmla="*/ 992909 w 3521364"/>
              <a:gd name="connsiteY1" fmla="*/ 1743364 h 2805545"/>
              <a:gd name="connsiteX2" fmla="*/ 1604818 w 3521364"/>
              <a:gd name="connsiteY2" fmla="*/ 1016000 h 2805545"/>
              <a:gd name="connsiteX3" fmla="*/ 2066636 w 3521364"/>
              <a:gd name="connsiteY3" fmla="*/ 565727 h 2805545"/>
              <a:gd name="connsiteX4" fmla="*/ 2747818 w 3521364"/>
              <a:gd name="connsiteY4" fmla="*/ 219364 h 2805545"/>
              <a:gd name="connsiteX5" fmla="*/ 3221182 w 3521364"/>
              <a:gd name="connsiteY5" fmla="*/ 80818 h 2805545"/>
              <a:gd name="connsiteX6" fmla="*/ 3521364 w 3521364"/>
              <a:gd name="connsiteY6" fmla="*/ 0 h 2805545"/>
              <a:gd name="connsiteX0" fmla="*/ 0 w 3625273"/>
              <a:gd name="connsiteY0" fmla="*/ 2794000 h 2794000"/>
              <a:gd name="connsiteX1" fmla="*/ 992909 w 3625273"/>
              <a:gd name="connsiteY1" fmla="*/ 1731819 h 2794000"/>
              <a:gd name="connsiteX2" fmla="*/ 1604818 w 3625273"/>
              <a:gd name="connsiteY2" fmla="*/ 1004455 h 2794000"/>
              <a:gd name="connsiteX3" fmla="*/ 2066636 w 3625273"/>
              <a:gd name="connsiteY3" fmla="*/ 554182 h 2794000"/>
              <a:gd name="connsiteX4" fmla="*/ 2747818 w 3625273"/>
              <a:gd name="connsiteY4" fmla="*/ 207819 h 2794000"/>
              <a:gd name="connsiteX5" fmla="*/ 3221182 w 3625273"/>
              <a:gd name="connsiteY5" fmla="*/ 69273 h 2794000"/>
              <a:gd name="connsiteX6" fmla="*/ 3625273 w 3625273"/>
              <a:gd name="connsiteY6" fmla="*/ 0 h 2794000"/>
              <a:gd name="connsiteX0" fmla="*/ 0 w 3613728"/>
              <a:gd name="connsiteY0" fmla="*/ 2840182 h 2840182"/>
              <a:gd name="connsiteX1" fmla="*/ 981364 w 3613728"/>
              <a:gd name="connsiteY1" fmla="*/ 1731819 h 2840182"/>
              <a:gd name="connsiteX2" fmla="*/ 1593273 w 3613728"/>
              <a:gd name="connsiteY2" fmla="*/ 1004455 h 2840182"/>
              <a:gd name="connsiteX3" fmla="*/ 2055091 w 3613728"/>
              <a:gd name="connsiteY3" fmla="*/ 554182 h 2840182"/>
              <a:gd name="connsiteX4" fmla="*/ 2736273 w 3613728"/>
              <a:gd name="connsiteY4" fmla="*/ 207819 h 2840182"/>
              <a:gd name="connsiteX5" fmla="*/ 3209637 w 3613728"/>
              <a:gd name="connsiteY5" fmla="*/ 69273 h 2840182"/>
              <a:gd name="connsiteX6" fmla="*/ 3613728 w 3613728"/>
              <a:gd name="connsiteY6" fmla="*/ 0 h 2840182"/>
              <a:gd name="connsiteX0" fmla="*/ 0 w 3613728"/>
              <a:gd name="connsiteY0" fmla="*/ 2817091 h 2817091"/>
              <a:gd name="connsiteX1" fmla="*/ 981364 w 3613728"/>
              <a:gd name="connsiteY1" fmla="*/ 1731819 h 2817091"/>
              <a:gd name="connsiteX2" fmla="*/ 1593273 w 3613728"/>
              <a:gd name="connsiteY2" fmla="*/ 1004455 h 2817091"/>
              <a:gd name="connsiteX3" fmla="*/ 2055091 w 3613728"/>
              <a:gd name="connsiteY3" fmla="*/ 554182 h 2817091"/>
              <a:gd name="connsiteX4" fmla="*/ 2736273 w 3613728"/>
              <a:gd name="connsiteY4" fmla="*/ 207819 h 2817091"/>
              <a:gd name="connsiteX5" fmla="*/ 3209637 w 3613728"/>
              <a:gd name="connsiteY5" fmla="*/ 69273 h 2817091"/>
              <a:gd name="connsiteX6" fmla="*/ 3613728 w 3613728"/>
              <a:gd name="connsiteY6" fmla="*/ 0 h 2817091"/>
              <a:gd name="connsiteX0" fmla="*/ 0 w 3613728"/>
              <a:gd name="connsiteY0" fmla="*/ 2817091 h 2817091"/>
              <a:gd name="connsiteX1" fmla="*/ 1162778 w 3613728"/>
              <a:gd name="connsiteY1" fmla="*/ 1773689 h 2817091"/>
              <a:gd name="connsiteX2" fmla="*/ 1593273 w 3613728"/>
              <a:gd name="connsiteY2" fmla="*/ 1004455 h 2817091"/>
              <a:gd name="connsiteX3" fmla="*/ 2055091 w 3613728"/>
              <a:gd name="connsiteY3" fmla="*/ 554182 h 2817091"/>
              <a:gd name="connsiteX4" fmla="*/ 2736273 w 3613728"/>
              <a:gd name="connsiteY4" fmla="*/ 207819 h 2817091"/>
              <a:gd name="connsiteX5" fmla="*/ 3209637 w 3613728"/>
              <a:gd name="connsiteY5" fmla="*/ 69273 h 2817091"/>
              <a:gd name="connsiteX6" fmla="*/ 3613728 w 3613728"/>
              <a:gd name="connsiteY6" fmla="*/ 0 h 2817091"/>
              <a:gd name="connsiteX0" fmla="*/ 0 w 3613728"/>
              <a:gd name="connsiteY0" fmla="*/ 2817091 h 2817091"/>
              <a:gd name="connsiteX1" fmla="*/ 1162778 w 3613728"/>
              <a:gd name="connsiteY1" fmla="*/ 1773689 h 2817091"/>
              <a:gd name="connsiteX2" fmla="*/ 2055091 w 3613728"/>
              <a:gd name="connsiteY2" fmla="*/ 554182 h 2817091"/>
              <a:gd name="connsiteX3" fmla="*/ 2736273 w 3613728"/>
              <a:gd name="connsiteY3" fmla="*/ 207819 h 2817091"/>
              <a:gd name="connsiteX4" fmla="*/ 3209637 w 3613728"/>
              <a:gd name="connsiteY4" fmla="*/ 69273 h 2817091"/>
              <a:gd name="connsiteX5" fmla="*/ 3613728 w 3613728"/>
              <a:gd name="connsiteY5" fmla="*/ 0 h 2817091"/>
              <a:gd name="connsiteX0" fmla="*/ 0 w 3613728"/>
              <a:gd name="connsiteY0" fmla="*/ 2817091 h 2817091"/>
              <a:gd name="connsiteX1" fmla="*/ 1162778 w 3613728"/>
              <a:gd name="connsiteY1" fmla="*/ 1773689 h 2817091"/>
              <a:gd name="connsiteX2" fmla="*/ 2278371 w 3613728"/>
              <a:gd name="connsiteY2" fmla="*/ 554182 h 2817091"/>
              <a:gd name="connsiteX3" fmla="*/ 2736273 w 3613728"/>
              <a:gd name="connsiteY3" fmla="*/ 207819 h 2817091"/>
              <a:gd name="connsiteX4" fmla="*/ 3209637 w 3613728"/>
              <a:gd name="connsiteY4" fmla="*/ 69273 h 2817091"/>
              <a:gd name="connsiteX5" fmla="*/ 3613728 w 3613728"/>
              <a:gd name="connsiteY5" fmla="*/ 0 h 2817091"/>
              <a:gd name="connsiteX0" fmla="*/ 0 w 3613728"/>
              <a:gd name="connsiteY0" fmla="*/ 2817091 h 2817091"/>
              <a:gd name="connsiteX1" fmla="*/ 1162778 w 3613728"/>
              <a:gd name="connsiteY1" fmla="*/ 1773689 h 2817091"/>
              <a:gd name="connsiteX2" fmla="*/ 2278371 w 3613728"/>
              <a:gd name="connsiteY2" fmla="*/ 554182 h 2817091"/>
              <a:gd name="connsiteX3" fmla="*/ 2875823 w 3613728"/>
              <a:gd name="connsiteY3" fmla="*/ 249690 h 2817091"/>
              <a:gd name="connsiteX4" fmla="*/ 3209637 w 3613728"/>
              <a:gd name="connsiteY4" fmla="*/ 69273 h 2817091"/>
              <a:gd name="connsiteX5" fmla="*/ 3613728 w 3613728"/>
              <a:gd name="connsiteY5" fmla="*/ 0 h 2817091"/>
              <a:gd name="connsiteX0" fmla="*/ 0 w 3613728"/>
              <a:gd name="connsiteY0" fmla="*/ 2817091 h 2817091"/>
              <a:gd name="connsiteX1" fmla="*/ 1162778 w 3613728"/>
              <a:gd name="connsiteY1" fmla="*/ 1773689 h 2817091"/>
              <a:gd name="connsiteX2" fmla="*/ 2278371 w 3613728"/>
              <a:gd name="connsiteY2" fmla="*/ 554182 h 2817091"/>
              <a:gd name="connsiteX3" fmla="*/ 2875823 w 3613728"/>
              <a:gd name="connsiteY3" fmla="*/ 249690 h 2817091"/>
              <a:gd name="connsiteX4" fmla="*/ 3613728 w 3613728"/>
              <a:gd name="connsiteY4" fmla="*/ 0 h 2817091"/>
              <a:gd name="connsiteX0" fmla="*/ 0 w 3613728"/>
              <a:gd name="connsiteY0" fmla="*/ 2817091 h 2817091"/>
              <a:gd name="connsiteX1" fmla="*/ 1162778 w 3613728"/>
              <a:gd name="connsiteY1" fmla="*/ 1773689 h 2817091"/>
              <a:gd name="connsiteX2" fmla="*/ 2278371 w 3613728"/>
              <a:gd name="connsiteY2" fmla="*/ 693749 h 2817091"/>
              <a:gd name="connsiteX3" fmla="*/ 2875823 w 3613728"/>
              <a:gd name="connsiteY3" fmla="*/ 249690 h 2817091"/>
              <a:gd name="connsiteX4" fmla="*/ 3613728 w 3613728"/>
              <a:gd name="connsiteY4" fmla="*/ 0 h 2817091"/>
              <a:gd name="connsiteX0" fmla="*/ 0 w 3613728"/>
              <a:gd name="connsiteY0" fmla="*/ 2817091 h 2817091"/>
              <a:gd name="connsiteX1" fmla="*/ 1162778 w 3613728"/>
              <a:gd name="connsiteY1" fmla="*/ 1773689 h 2817091"/>
              <a:gd name="connsiteX2" fmla="*/ 2278371 w 3613728"/>
              <a:gd name="connsiteY2" fmla="*/ 693749 h 2817091"/>
              <a:gd name="connsiteX3" fmla="*/ 3113057 w 3613728"/>
              <a:gd name="connsiteY3" fmla="*/ 165950 h 2817091"/>
              <a:gd name="connsiteX4" fmla="*/ 3613728 w 3613728"/>
              <a:gd name="connsiteY4" fmla="*/ 0 h 2817091"/>
              <a:gd name="connsiteX0" fmla="*/ 0 w 3541572"/>
              <a:gd name="connsiteY0" fmla="*/ 2716079 h 2716079"/>
              <a:gd name="connsiteX1" fmla="*/ 1090622 w 3541572"/>
              <a:gd name="connsiteY1" fmla="*/ 1773689 h 2716079"/>
              <a:gd name="connsiteX2" fmla="*/ 2206215 w 3541572"/>
              <a:gd name="connsiteY2" fmla="*/ 693749 h 2716079"/>
              <a:gd name="connsiteX3" fmla="*/ 3040901 w 3541572"/>
              <a:gd name="connsiteY3" fmla="*/ 165950 h 2716079"/>
              <a:gd name="connsiteX4" fmla="*/ 3541572 w 3541572"/>
              <a:gd name="connsiteY4" fmla="*/ 0 h 2716079"/>
              <a:gd name="connsiteX0" fmla="*/ 0 w 3541572"/>
              <a:gd name="connsiteY0" fmla="*/ 2716079 h 2716079"/>
              <a:gd name="connsiteX1" fmla="*/ 1191641 w 3541572"/>
              <a:gd name="connsiteY1" fmla="*/ 1831410 h 2716079"/>
              <a:gd name="connsiteX2" fmla="*/ 2206215 w 3541572"/>
              <a:gd name="connsiteY2" fmla="*/ 693749 h 2716079"/>
              <a:gd name="connsiteX3" fmla="*/ 3040901 w 3541572"/>
              <a:gd name="connsiteY3" fmla="*/ 165950 h 2716079"/>
              <a:gd name="connsiteX4" fmla="*/ 3541572 w 3541572"/>
              <a:gd name="connsiteY4" fmla="*/ 0 h 2716079"/>
              <a:gd name="connsiteX0" fmla="*/ 0 w 3541572"/>
              <a:gd name="connsiteY0" fmla="*/ 2716079 h 2716079"/>
              <a:gd name="connsiteX1" fmla="*/ 1191641 w 3541572"/>
              <a:gd name="connsiteY1" fmla="*/ 1831410 h 2716079"/>
              <a:gd name="connsiteX2" fmla="*/ 2206215 w 3541572"/>
              <a:gd name="connsiteY2" fmla="*/ 693749 h 2716079"/>
              <a:gd name="connsiteX3" fmla="*/ 3040901 w 3541572"/>
              <a:gd name="connsiteY3" fmla="*/ 165950 h 2716079"/>
              <a:gd name="connsiteX4" fmla="*/ 3541572 w 3541572"/>
              <a:gd name="connsiteY4" fmla="*/ 0 h 2716079"/>
              <a:gd name="connsiteX0" fmla="*/ 0 w 3541572"/>
              <a:gd name="connsiteY0" fmla="*/ 2716079 h 2716079"/>
              <a:gd name="connsiteX1" fmla="*/ 1148347 w 3541572"/>
              <a:gd name="connsiteY1" fmla="*/ 1773689 h 2716079"/>
              <a:gd name="connsiteX2" fmla="*/ 2206215 w 3541572"/>
              <a:gd name="connsiteY2" fmla="*/ 693749 h 2716079"/>
              <a:gd name="connsiteX3" fmla="*/ 3040901 w 3541572"/>
              <a:gd name="connsiteY3" fmla="*/ 165950 h 2716079"/>
              <a:gd name="connsiteX4" fmla="*/ 3541572 w 3541572"/>
              <a:gd name="connsiteY4" fmla="*/ 0 h 2716079"/>
              <a:gd name="connsiteX0" fmla="*/ 0 w 3541572"/>
              <a:gd name="connsiteY0" fmla="*/ 2716079 h 2716079"/>
              <a:gd name="connsiteX1" fmla="*/ 1148347 w 3541572"/>
              <a:gd name="connsiteY1" fmla="*/ 1773689 h 2716079"/>
              <a:gd name="connsiteX2" fmla="*/ 2206215 w 3541572"/>
              <a:gd name="connsiteY2" fmla="*/ 693749 h 2716079"/>
              <a:gd name="connsiteX3" fmla="*/ 3040901 w 3541572"/>
              <a:gd name="connsiteY3" fmla="*/ 165950 h 2716079"/>
              <a:gd name="connsiteX4" fmla="*/ 3541572 w 3541572"/>
              <a:gd name="connsiteY4" fmla="*/ 0 h 2716079"/>
              <a:gd name="connsiteX0" fmla="*/ 0 w 3541572"/>
              <a:gd name="connsiteY0" fmla="*/ 2716079 h 2716079"/>
              <a:gd name="connsiteX1" fmla="*/ 1148347 w 3541572"/>
              <a:gd name="connsiteY1" fmla="*/ 1773689 h 2716079"/>
              <a:gd name="connsiteX2" fmla="*/ 2206215 w 3541572"/>
              <a:gd name="connsiteY2" fmla="*/ 693749 h 2716079"/>
              <a:gd name="connsiteX3" fmla="*/ 3040901 w 3541572"/>
              <a:gd name="connsiteY3" fmla="*/ 165950 h 2716079"/>
              <a:gd name="connsiteX4" fmla="*/ 3541572 w 3541572"/>
              <a:gd name="connsiteY4" fmla="*/ 0 h 2716079"/>
              <a:gd name="connsiteX0" fmla="*/ 0 w 3541572"/>
              <a:gd name="connsiteY0" fmla="*/ 2716079 h 2716079"/>
              <a:gd name="connsiteX1" fmla="*/ 1148347 w 3541572"/>
              <a:gd name="connsiteY1" fmla="*/ 1773689 h 2716079"/>
              <a:gd name="connsiteX2" fmla="*/ 2261678 w 3541572"/>
              <a:gd name="connsiteY2" fmla="*/ 737040 h 2716079"/>
              <a:gd name="connsiteX3" fmla="*/ 3040901 w 3541572"/>
              <a:gd name="connsiteY3" fmla="*/ 165950 h 2716079"/>
              <a:gd name="connsiteX4" fmla="*/ 3541572 w 3541572"/>
              <a:gd name="connsiteY4" fmla="*/ 0 h 2716079"/>
              <a:gd name="connsiteX0" fmla="*/ 0 w 3541572"/>
              <a:gd name="connsiteY0" fmla="*/ 2716079 h 2716079"/>
              <a:gd name="connsiteX1" fmla="*/ 1148347 w 3541572"/>
              <a:gd name="connsiteY1" fmla="*/ 1773689 h 2716079"/>
              <a:gd name="connsiteX2" fmla="*/ 2261678 w 3541572"/>
              <a:gd name="connsiteY2" fmla="*/ 737040 h 2716079"/>
              <a:gd name="connsiteX3" fmla="*/ 3040901 w 3541572"/>
              <a:gd name="connsiteY3" fmla="*/ 165950 h 2716079"/>
              <a:gd name="connsiteX4" fmla="*/ 3541572 w 3541572"/>
              <a:gd name="connsiteY4" fmla="*/ 0 h 2716079"/>
              <a:gd name="connsiteX0" fmla="*/ 0 w 3541572"/>
              <a:gd name="connsiteY0" fmla="*/ 2716079 h 2716079"/>
              <a:gd name="connsiteX1" fmla="*/ 1148347 w 3541572"/>
              <a:gd name="connsiteY1" fmla="*/ 1773689 h 2716079"/>
              <a:gd name="connsiteX2" fmla="*/ 2261678 w 3541572"/>
              <a:gd name="connsiteY2" fmla="*/ 737040 h 2716079"/>
              <a:gd name="connsiteX3" fmla="*/ 3040901 w 3541572"/>
              <a:gd name="connsiteY3" fmla="*/ 165950 h 2716079"/>
              <a:gd name="connsiteX4" fmla="*/ 3541572 w 3541572"/>
              <a:gd name="connsiteY4" fmla="*/ 0 h 2716079"/>
              <a:gd name="connsiteX0" fmla="*/ 0 w 3541572"/>
              <a:gd name="connsiteY0" fmla="*/ 2716079 h 2716079"/>
              <a:gd name="connsiteX1" fmla="*/ 1148347 w 3541572"/>
              <a:gd name="connsiteY1" fmla="*/ 1773689 h 2716079"/>
              <a:gd name="connsiteX2" fmla="*/ 2261678 w 3541572"/>
              <a:gd name="connsiteY2" fmla="*/ 737040 h 2716079"/>
              <a:gd name="connsiteX3" fmla="*/ 3040901 w 3541572"/>
              <a:gd name="connsiteY3" fmla="*/ 165950 h 2716079"/>
              <a:gd name="connsiteX4" fmla="*/ 3541572 w 3541572"/>
              <a:gd name="connsiteY4" fmla="*/ 0 h 2716079"/>
              <a:gd name="connsiteX0" fmla="*/ 0 w 3541572"/>
              <a:gd name="connsiteY0" fmla="*/ 2716079 h 2716079"/>
              <a:gd name="connsiteX1" fmla="*/ 1113747 w 3541572"/>
              <a:gd name="connsiteY1" fmla="*/ 1748257 h 2716079"/>
              <a:gd name="connsiteX2" fmla="*/ 2261678 w 3541572"/>
              <a:gd name="connsiteY2" fmla="*/ 737040 h 2716079"/>
              <a:gd name="connsiteX3" fmla="*/ 3040901 w 3541572"/>
              <a:gd name="connsiteY3" fmla="*/ 165950 h 2716079"/>
              <a:gd name="connsiteX4" fmla="*/ 3541572 w 3541572"/>
              <a:gd name="connsiteY4" fmla="*/ 0 h 2716079"/>
              <a:gd name="connsiteX0" fmla="*/ 0 w 3541572"/>
              <a:gd name="connsiteY0" fmla="*/ 2716079 h 2716079"/>
              <a:gd name="connsiteX1" fmla="*/ 1113747 w 3541572"/>
              <a:gd name="connsiteY1" fmla="*/ 1748257 h 2716079"/>
              <a:gd name="connsiteX2" fmla="*/ 2261678 w 3541572"/>
              <a:gd name="connsiteY2" fmla="*/ 737040 h 2716079"/>
              <a:gd name="connsiteX3" fmla="*/ 3040901 w 3541572"/>
              <a:gd name="connsiteY3" fmla="*/ 165950 h 2716079"/>
              <a:gd name="connsiteX4" fmla="*/ 3541572 w 3541572"/>
              <a:gd name="connsiteY4" fmla="*/ 0 h 2716079"/>
              <a:gd name="connsiteX0" fmla="*/ 0 w 3541572"/>
              <a:gd name="connsiteY0" fmla="*/ 2716079 h 2716079"/>
              <a:gd name="connsiteX1" fmla="*/ 1113747 w 3541572"/>
              <a:gd name="connsiteY1" fmla="*/ 1748257 h 2716079"/>
              <a:gd name="connsiteX2" fmla="*/ 2261678 w 3541572"/>
              <a:gd name="connsiteY2" fmla="*/ 737040 h 2716079"/>
              <a:gd name="connsiteX3" fmla="*/ 3040901 w 3541572"/>
              <a:gd name="connsiteY3" fmla="*/ 165950 h 2716079"/>
              <a:gd name="connsiteX4" fmla="*/ 3541572 w 3541572"/>
              <a:gd name="connsiteY4" fmla="*/ 0 h 2716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41572" h="2716079">
                <a:moveTo>
                  <a:pt x="0" y="2716079"/>
                </a:moveTo>
                <a:cubicBezTo>
                  <a:pt x="397214" y="2421189"/>
                  <a:pt x="424952" y="2369901"/>
                  <a:pt x="1113747" y="1748257"/>
                </a:cubicBezTo>
                <a:cubicBezTo>
                  <a:pt x="1867488" y="1041949"/>
                  <a:pt x="1885989" y="1084303"/>
                  <a:pt x="2261678" y="737040"/>
                </a:cubicBezTo>
                <a:cubicBezTo>
                  <a:pt x="2648284" y="444948"/>
                  <a:pt x="2781160" y="356313"/>
                  <a:pt x="3040901" y="165950"/>
                </a:cubicBezTo>
                <a:cubicBezTo>
                  <a:pt x="3288524" y="47053"/>
                  <a:pt x="3374682" y="55317"/>
                  <a:pt x="3541572" y="0"/>
                </a:cubicBezTo>
              </a:path>
            </a:pathLst>
          </a:custGeom>
          <a:ln w="50800">
            <a:solidFill>
              <a:srgbClr val="FF0000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17"/>
          <p:cNvSpPr>
            <a:spLocks/>
          </p:cNvSpPr>
          <p:nvPr/>
        </p:nvSpPr>
        <p:spPr bwMode="auto">
          <a:xfrm>
            <a:off x="4336832" y="3151162"/>
            <a:ext cx="4252893" cy="2971692"/>
          </a:xfrm>
          <a:custGeom>
            <a:avLst/>
            <a:gdLst>
              <a:gd name="T0" fmla="*/ 0 w 3361969"/>
              <a:gd name="T1" fmla="*/ 91670 h 3095113"/>
              <a:gd name="T2" fmla="*/ 255595 w 3361969"/>
              <a:gd name="T3" fmla="*/ 18531 h 3095113"/>
              <a:gd name="T4" fmla="*/ 2391501 w 3361969"/>
              <a:gd name="T5" fmla="*/ 2202176 h 3095113"/>
              <a:gd name="T6" fmla="*/ 0 60000 65536"/>
              <a:gd name="T7" fmla="*/ 0 60000 65536"/>
              <a:gd name="T8" fmla="*/ 0 60000 65536"/>
              <a:gd name="connsiteX0" fmla="*/ 0 w 3361969"/>
              <a:gd name="connsiteY0" fmla="*/ 191072 h 3157343"/>
              <a:gd name="connsiteX1" fmla="*/ 675753 w 3361969"/>
              <a:gd name="connsiteY1" fmla="*/ 21155 h 3157343"/>
              <a:gd name="connsiteX2" fmla="*/ 3361969 w 3361969"/>
              <a:gd name="connsiteY2" fmla="*/ 3157343 h 3157343"/>
              <a:gd name="connsiteX0" fmla="*/ 0 w 3361969"/>
              <a:gd name="connsiteY0" fmla="*/ 296020 h 3262291"/>
              <a:gd name="connsiteX1" fmla="*/ 675753 w 3361969"/>
              <a:gd name="connsiteY1" fmla="*/ 126103 h 3262291"/>
              <a:gd name="connsiteX2" fmla="*/ 920286 w 3361969"/>
              <a:gd name="connsiteY2" fmla="*/ 279524 h 3262291"/>
              <a:gd name="connsiteX3" fmla="*/ 3361969 w 3361969"/>
              <a:gd name="connsiteY3" fmla="*/ 3262291 h 3262291"/>
              <a:gd name="connsiteX0" fmla="*/ 0 w 3361969"/>
              <a:gd name="connsiteY0" fmla="*/ 221933 h 3188204"/>
              <a:gd name="connsiteX1" fmla="*/ 675753 w 3361969"/>
              <a:gd name="connsiteY1" fmla="*/ 52016 h 3188204"/>
              <a:gd name="connsiteX2" fmla="*/ 1033299 w 3361969"/>
              <a:gd name="connsiteY2" fmla="*/ 339678 h 3188204"/>
              <a:gd name="connsiteX3" fmla="*/ 3361969 w 3361969"/>
              <a:gd name="connsiteY3" fmla="*/ 3188204 h 3188204"/>
              <a:gd name="connsiteX0" fmla="*/ 0 w 3361969"/>
              <a:gd name="connsiteY0" fmla="*/ 191073 h 3157344"/>
              <a:gd name="connsiteX1" fmla="*/ 675753 w 3361969"/>
              <a:gd name="connsiteY1" fmla="*/ 21156 h 3157344"/>
              <a:gd name="connsiteX2" fmla="*/ 1033299 w 3361969"/>
              <a:gd name="connsiteY2" fmla="*/ 308818 h 3157344"/>
              <a:gd name="connsiteX3" fmla="*/ 3361969 w 3361969"/>
              <a:gd name="connsiteY3" fmla="*/ 3157344 h 3157344"/>
              <a:gd name="connsiteX0" fmla="*/ 0 w 3361969"/>
              <a:gd name="connsiteY0" fmla="*/ 191073 h 3157344"/>
              <a:gd name="connsiteX1" fmla="*/ 675753 w 3361969"/>
              <a:gd name="connsiteY1" fmla="*/ 21156 h 3157344"/>
              <a:gd name="connsiteX2" fmla="*/ 1078505 w 3361969"/>
              <a:gd name="connsiteY2" fmla="*/ 241698 h 3157344"/>
              <a:gd name="connsiteX3" fmla="*/ 3361969 w 3361969"/>
              <a:gd name="connsiteY3" fmla="*/ 3157344 h 3157344"/>
              <a:gd name="connsiteX0" fmla="*/ 0 w 3361969"/>
              <a:gd name="connsiteY0" fmla="*/ 191073 h 3157344"/>
              <a:gd name="connsiteX1" fmla="*/ 675753 w 3361969"/>
              <a:gd name="connsiteY1" fmla="*/ 21156 h 3157344"/>
              <a:gd name="connsiteX2" fmla="*/ 1078505 w 3361969"/>
              <a:gd name="connsiteY2" fmla="*/ 241698 h 3157344"/>
              <a:gd name="connsiteX3" fmla="*/ 1960012 w 3361969"/>
              <a:gd name="connsiteY3" fmla="*/ 1543834 h 3157344"/>
              <a:gd name="connsiteX4" fmla="*/ 3361969 w 3361969"/>
              <a:gd name="connsiteY4" fmla="*/ 3157344 h 3157344"/>
              <a:gd name="connsiteX0" fmla="*/ 0 w 3339366"/>
              <a:gd name="connsiteY0" fmla="*/ 191073 h 2727773"/>
              <a:gd name="connsiteX1" fmla="*/ 675753 w 3339366"/>
              <a:gd name="connsiteY1" fmla="*/ 21156 h 2727773"/>
              <a:gd name="connsiteX2" fmla="*/ 1078505 w 3339366"/>
              <a:gd name="connsiteY2" fmla="*/ 241698 h 2727773"/>
              <a:gd name="connsiteX3" fmla="*/ 1960012 w 3339366"/>
              <a:gd name="connsiteY3" fmla="*/ 1543834 h 2727773"/>
              <a:gd name="connsiteX4" fmla="*/ 3339366 w 3339366"/>
              <a:gd name="connsiteY4" fmla="*/ 2727773 h 2727773"/>
              <a:gd name="connsiteX0" fmla="*/ 0 w 3339366"/>
              <a:gd name="connsiteY0" fmla="*/ 191073 h 2727773"/>
              <a:gd name="connsiteX1" fmla="*/ 675753 w 3339366"/>
              <a:gd name="connsiteY1" fmla="*/ 21156 h 2727773"/>
              <a:gd name="connsiteX2" fmla="*/ 1078505 w 3339366"/>
              <a:gd name="connsiteY2" fmla="*/ 241698 h 2727773"/>
              <a:gd name="connsiteX3" fmla="*/ 1960012 w 3339366"/>
              <a:gd name="connsiteY3" fmla="*/ 1543834 h 2727773"/>
              <a:gd name="connsiteX4" fmla="*/ 2773710 w 3339366"/>
              <a:gd name="connsiteY4" fmla="*/ 2389550 h 2727773"/>
              <a:gd name="connsiteX5" fmla="*/ 3339366 w 3339366"/>
              <a:gd name="connsiteY5" fmla="*/ 2727773 h 2727773"/>
              <a:gd name="connsiteX0" fmla="*/ 0 w 3339366"/>
              <a:gd name="connsiteY0" fmla="*/ 191073 h 2727773"/>
              <a:gd name="connsiteX1" fmla="*/ 675753 w 3339366"/>
              <a:gd name="connsiteY1" fmla="*/ 21156 h 2727773"/>
              <a:gd name="connsiteX2" fmla="*/ 1078505 w 3339366"/>
              <a:gd name="connsiteY2" fmla="*/ 241698 h 2727773"/>
              <a:gd name="connsiteX3" fmla="*/ 1451451 w 3339366"/>
              <a:gd name="connsiteY3" fmla="*/ 711540 h 2727773"/>
              <a:gd name="connsiteX4" fmla="*/ 1960012 w 3339366"/>
              <a:gd name="connsiteY4" fmla="*/ 1543834 h 2727773"/>
              <a:gd name="connsiteX5" fmla="*/ 2773710 w 3339366"/>
              <a:gd name="connsiteY5" fmla="*/ 2389550 h 2727773"/>
              <a:gd name="connsiteX6" fmla="*/ 3339366 w 3339366"/>
              <a:gd name="connsiteY6" fmla="*/ 2727773 h 2727773"/>
              <a:gd name="connsiteX0" fmla="*/ 0 w 3339366"/>
              <a:gd name="connsiteY0" fmla="*/ 191073 h 2727773"/>
              <a:gd name="connsiteX1" fmla="*/ 675753 w 3339366"/>
              <a:gd name="connsiteY1" fmla="*/ 21156 h 2727773"/>
              <a:gd name="connsiteX2" fmla="*/ 807274 w 3339366"/>
              <a:gd name="connsiteY2" fmla="*/ 40336 h 2727773"/>
              <a:gd name="connsiteX3" fmla="*/ 1078505 w 3339366"/>
              <a:gd name="connsiteY3" fmla="*/ 241698 h 2727773"/>
              <a:gd name="connsiteX4" fmla="*/ 1451451 w 3339366"/>
              <a:gd name="connsiteY4" fmla="*/ 711540 h 2727773"/>
              <a:gd name="connsiteX5" fmla="*/ 1960012 w 3339366"/>
              <a:gd name="connsiteY5" fmla="*/ 1543834 h 2727773"/>
              <a:gd name="connsiteX6" fmla="*/ 2773710 w 3339366"/>
              <a:gd name="connsiteY6" fmla="*/ 2389550 h 2727773"/>
              <a:gd name="connsiteX7" fmla="*/ 3339366 w 3339366"/>
              <a:gd name="connsiteY7" fmla="*/ 2727773 h 2727773"/>
              <a:gd name="connsiteX0" fmla="*/ 0 w 3339366"/>
              <a:gd name="connsiteY0" fmla="*/ 191073 h 2727773"/>
              <a:gd name="connsiteX1" fmla="*/ 675753 w 3339366"/>
              <a:gd name="connsiteY1" fmla="*/ 21156 h 2727773"/>
              <a:gd name="connsiteX2" fmla="*/ 1078505 w 3339366"/>
              <a:gd name="connsiteY2" fmla="*/ 241698 h 2727773"/>
              <a:gd name="connsiteX3" fmla="*/ 1451451 w 3339366"/>
              <a:gd name="connsiteY3" fmla="*/ 711540 h 2727773"/>
              <a:gd name="connsiteX4" fmla="*/ 1960012 w 3339366"/>
              <a:gd name="connsiteY4" fmla="*/ 1543834 h 2727773"/>
              <a:gd name="connsiteX5" fmla="*/ 2773710 w 3339366"/>
              <a:gd name="connsiteY5" fmla="*/ 2389550 h 2727773"/>
              <a:gd name="connsiteX6" fmla="*/ 3339366 w 3339366"/>
              <a:gd name="connsiteY6" fmla="*/ 2727773 h 2727773"/>
              <a:gd name="connsiteX0" fmla="*/ 0 w 3512096"/>
              <a:gd name="connsiteY0" fmla="*/ 191073 h 3185503"/>
              <a:gd name="connsiteX1" fmla="*/ 675753 w 3512096"/>
              <a:gd name="connsiteY1" fmla="*/ 21156 h 3185503"/>
              <a:gd name="connsiteX2" fmla="*/ 1078505 w 3512096"/>
              <a:gd name="connsiteY2" fmla="*/ 241698 h 3185503"/>
              <a:gd name="connsiteX3" fmla="*/ 1451451 w 3512096"/>
              <a:gd name="connsiteY3" fmla="*/ 711540 h 3185503"/>
              <a:gd name="connsiteX4" fmla="*/ 1960012 w 3512096"/>
              <a:gd name="connsiteY4" fmla="*/ 1543834 h 3185503"/>
              <a:gd name="connsiteX5" fmla="*/ 2773710 w 3512096"/>
              <a:gd name="connsiteY5" fmla="*/ 2389550 h 3185503"/>
              <a:gd name="connsiteX6" fmla="*/ 3512096 w 3512096"/>
              <a:gd name="connsiteY6" fmla="*/ 3185503 h 3185503"/>
              <a:gd name="connsiteX0" fmla="*/ 0 w 3512096"/>
              <a:gd name="connsiteY0" fmla="*/ 191073 h 3185503"/>
              <a:gd name="connsiteX1" fmla="*/ 675753 w 3512096"/>
              <a:gd name="connsiteY1" fmla="*/ 21156 h 3185503"/>
              <a:gd name="connsiteX2" fmla="*/ 1078505 w 3512096"/>
              <a:gd name="connsiteY2" fmla="*/ 241698 h 3185503"/>
              <a:gd name="connsiteX3" fmla="*/ 1451451 w 3512096"/>
              <a:gd name="connsiteY3" fmla="*/ 711540 h 3185503"/>
              <a:gd name="connsiteX4" fmla="*/ 1960012 w 3512096"/>
              <a:gd name="connsiteY4" fmla="*/ 1543834 h 3185503"/>
              <a:gd name="connsiteX5" fmla="*/ 2800284 w 3512096"/>
              <a:gd name="connsiteY5" fmla="*/ 2468469 h 3185503"/>
              <a:gd name="connsiteX6" fmla="*/ 3512096 w 3512096"/>
              <a:gd name="connsiteY6" fmla="*/ 3185503 h 3185503"/>
              <a:gd name="connsiteX0" fmla="*/ 0 w 3512096"/>
              <a:gd name="connsiteY0" fmla="*/ 191073 h 3185503"/>
              <a:gd name="connsiteX1" fmla="*/ 675753 w 3512096"/>
              <a:gd name="connsiteY1" fmla="*/ 21156 h 3185503"/>
              <a:gd name="connsiteX2" fmla="*/ 1078505 w 3512096"/>
              <a:gd name="connsiteY2" fmla="*/ 241698 h 3185503"/>
              <a:gd name="connsiteX3" fmla="*/ 1451451 w 3512096"/>
              <a:gd name="connsiteY3" fmla="*/ 711540 h 3185503"/>
              <a:gd name="connsiteX4" fmla="*/ 1960012 w 3512096"/>
              <a:gd name="connsiteY4" fmla="*/ 1543834 h 3185503"/>
              <a:gd name="connsiteX5" fmla="*/ 2800284 w 3512096"/>
              <a:gd name="connsiteY5" fmla="*/ 2468469 h 3185503"/>
              <a:gd name="connsiteX6" fmla="*/ 3512096 w 3512096"/>
              <a:gd name="connsiteY6" fmla="*/ 3185503 h 3185503"/>
              <a:gd name="connsiteX0" fmla="*/ 0 w 3512096"/>
              <a:gd name="connsiteY0" fmla="*/ 191073 h 2948307"/>
              <a:gd name="connsiteX1" fmla="*/ 675753 w 3512096"/>
              <a:gd name="connsiteY1" fmla="*/ 21156 h 2948307"/>
              <a:gd name="connsiteX2" fmla="*/ 1078505 w 3512096"/>
              <a:gd name="connsiteY2" fmla="*/ 241698 h 2948307"/>
              <a:gd name="connsiteX3" fmla="*/ 1451451 w 3512096"/>
              <a:gd name="connsiteY3" fmla="*/ 711540 h 2948307"/>
              <a:gd name="connsiteX4" fmla="*/ 1960012 w 3512096"/>
              <a:gd name="connsiteY4" fmla="*/ 1543834 h 2948307"/>
              <a:gd name="connsiteX5" fmla="*/ 2800284 w 3512096"/>
              <a:gd name="connsiteY5" fmla="*/ 2468469 h 2948307"/>
              <a:gd name="connsiteX6" fmla="*/ 3512096 w 3512096"/>
              <a:gd name="connsiteY6" fmla="*/ 2948307 h 2948307"/>
              <a:gd name="connsiteX0" fmla="*/ 0 w 3512096"/>
              <a:gd name="connsiteY0" fmla="*/ 191073 h 2948307"/>
              <a:gd name="connsiteX1" fmla="*/ 675753 w 3512096"/>
              <a:gd name="connsiteY1" fmla="*/ 21156 h 2948307"/>
              <a:gd name="connsiteX2" fmla="*/ 1078505 w 3512096"/>
              <a:gd name="connsiteY2" fmla="*/ 241698 h 2948307"/>
              <a:gd name="connsiteX3" fmla="*/ 1451451 w 3512096"/>
              <a:gd name="connsiteY3" fmla="*/ 711540 h 2948307"/>
              <a:gd name="connsiteX4" fmla="*/ 1960012 w 3512096"/>
              <a:gd name="connsiteY4" fmla="*/ 1543834 h 2948307"/>
              <a:gd name="connsiteX5" fmla="*/ 2828457 w 3512096"/>
              <a:gd name="connsiteY5" fmla="*/ 2366814 h 2948307"/>
              <a:gd name="connsiteX6" fmla="*/ 3512096 w 3512096"/>
              <a:gd name="connsiteY6" fmla="*/ 2948307 h 2948307"/>
              <a:gd name="connsiteX0" fmla="*/ 0 w 3512096"/>
              <a:gd name="connsiteY0" fmla="*/ 172619 h 2929853"/>
              <a:gd name="connsiteX1" fmla="*/ 675753 w 3512096"/>
              <a:gd name="connsiteY1" fmla="*/ 2702 h 2929853"/>
              <a:gd name="connsiteX2" fmla="*/ 1078505 w 3512096"/>
              <a:gd name="connsiteY2" fmla="*/ 223244 h 2929853"/>
              <a:gd name="connsiteX3" fmla="*/ 1451451 w 3512096"/>
              <a:gd name="connsiteY3" fmla="*/ 693086 h 2929853"/>
              <a:gd name="connsiteX4" fmla="*/ 1960012 w 3512096"/>
              <a:gd name="connsiteY4" fmla="*/ 1525380 h 2929853"/>
              <a:gd name="connsiteX5" fmla="*/ 2828457 w 3512096"/>
              <a:gd name="connsiteY5" fmla="*/ 2348360 h 2929853"/>
              <a:gd name="connsiteX6" fmla="*/ 3512096 w 3512096"/>
              <a:gd name="connsiteY6" fmla="*/ 2929853 h 2929853"/>
              <a:gd name="connsiteX0" fmla="*/ 0 w 3512096"/>
              <a:gd name="connsiteY0" fmla="*/ 172619 h 2929853"/>
              <a:gd name="connsiteX1" fmla="*/ 675753 w 3512096"/>
              <a:gd name="connsiteY1" fmla="*/ 2702 h 2929853"/>
              <a:gd name="connsiteX2" fmla="*/ 1078505 w 3512096"/>
              <a:gd name="connsiteY2" fmla="*/ 223244 h 2929853"/>
              <a:gd name="connsiteX3" fmla="*/ 1451451 w 3512096"/>
              <a:gd name="connsiteY3" fmla="*/ 693086 h 2929853"/>
              <a:gd name="connsiteX4" fmla="*/ 1960012 w 3512096"/>
              <a:gd name="connsiteY4" fmla="*/ 1525380 h 2929853"/>
              <a:gd name="connsiteX5" fmla="*/ 2828457 w 3512096"/>
              <a:gd name="connsiteY5" fmla="*/ 2348360 h 2929853"/>
              <a:gd name="connsiteX6" fmla="*/ 3512096 w 3512096"/>
              <a:gd name="connsiteY6" fmla="*/ 2929853 h 2929853"/>
              <a:gd name="connsiteX0" fmla="*/ 0 w 3512096"/>
              <a:gd name="connsiteY0" fmla="*/ 172619 h 2929853"/>
              <a:gd name="connsiteX1" fmla="*/ 675753 w 3512096"/>
              <a:gd name="connsiteY1" fmla="*/ 2702 h 2929853"/>
              <a:gd name="connsiteX2" fmla="*/ 1078505 w 3512096"/>
              <a:gd name="connsiteY2" fmla="*/ 223244 h 2929853"/>
              <a:gd name="connsiteX3" fmla="*/ 1451451 w 3512096"/>
              <a:gd name="connsiteY3" fmla="*/ 693086 h 2929853"/>
              <a:gd name="connsiteX4" fmla="*/ 1960012 w 3512096"/>
              <a:gd name="connsiteY4" fmla="*/ 1525380 h 2929853"/>
              <a:gd name="connsiteX5" fmla="*/ 2828457 w 3512096"/>
              <a:gd name="connsiteY5" fmla="*/ 2348360 h 2929853"/>
              <a:gd name="connsiteX6" fmla="*/ 3512096 w 3512096"/>
              <a:gd name="connsiteY6" fmla="*/ 2929853 h 2929853"/>
              <a:gd name="connsiteX0" fmla="*/ 0 w 3512096"/>
              <a:gd name="connsiteY0" fmla="*/ 172619 h 2929853"/>
              <a:gd name="connsiteX1" fmla="*/ 675753 w 3512096"/>
              <a:gd name="connsiteY1" fmla="*/ 2702 h 2929853"/>
              <a:gd name="connsiteX2" fmla="*/ 1078505 w 3512096"/>
              <a:gd name="connsiteY2" fmla="*/ 223244 h 2929853"/>
              <a:gd name="connsiteX3" fmla="*/ 1451451 w 3512096"/>
              <a:gd name="connsiteY3" fmla="*/ 693086 h 2929853"/>
              <a:gd name="connsiteX4" fmla="*/ 1960012 w 3512096"/>
              <a:gd name="connsiteY4" fmla="*/ 1525380 h 2929853"/>
              <a:gd name="connsiteX5" fmla="*/ 2828457 w 3512096"/>
              <a:gd name="connsiteY5" fmla="*/ 2348360 h 2929853"/>
              <a:gd name="connsiteX6" fmla="*/ 3512096 w 3512096"/>
              <a:gd name="connsiteY6" fmla="*/ 2929853 h 2929853"/>
              <a:gd name="connsiteX0" fmla="*/ 0 w 3512096"/>
              <a:gd name="connsiteY0" fmla="*/ 172619 h 2929853"/>
              <a:gd name="connsiteX1" fmla="*/ 675753 w 3512096"/>
              <a:gd name="connsiteY1" fmla="*/ 2702 h 2929853"/>
              <a:gd name="connsiteX2" fmla="*/ 1078505 w 3512096"/>
              <a:gd name="connsiteY2" fmla="*/ 223244 h 2929853"/>
              <a:gd name="connsiteX3" fmla="*/ 1451451 w 3512096"/>
              <a:gd name="connsiteY3" fmla="*/ 693086 h 2929853"/>
              <a:gd name="connsiteX4" fmla="*/ 1960012 w 3512096"/>
              <a:gd name="connsiteY4" fmla="*/ 1525380 h 2929853"/>
              <a:gd name="connsiteX5" fmla="*/ 2828457 w 3512096"/>
              <a:gd name="connsiteY5" fmla="*/ 2348360 h 2929853"/>
              <a:gd name="connsiteX6" fmla="*/ 3512096 w 3512096"/>
              <a:gd name="connsiteY6" fmla="*/ 2929853 h 2929853"/>
              <a:gd name="connsiteX0" fmla="*/ 0 w 3512096"/>
              <a:gd name="connsiteY0" fmla="*/ 172619 h 2929853"/>
              <a:gd name="connsiteX1" fmla="*/ 675753 w 3512096"/>
              <a:gd name="connsiteY1" fmla="*/ 2702 h 2929853"/>
              <a:gd name="connsiteX2" fmla="*/ 1078505 w 3512096"/>
              <a:gd name="connsiteY2" fmla="*/ 223244 h 2929853"/>
              <a:gd name="connsiteX3" fmla="*/ 1451451 w 3512096"/>
              <a:gd name="connsiteY3" fmla="*/ 693086 h 2929853"/>
              <a:gd name="connsiteX4" fmla="*/ 1960012 w 3512096"/>
              <a:gd name="connsiteY4" fmla="*/ 1525380 h 2929853"/>
              <a:gd name="connsiteX5" fmla="*/ 2828457 w 3512096"/>
              <a:gd name="connsiteY5" fmla="*/ 2348360 h 2929853"/>
              <a:gd name="connsiteX6" fmla="*/ 3512096 w 3512096"/>
              <a:gd name="connsiteY6" fmla="*/ 2929853 h 2929853"/>
              <a:gd name="connsiteX0" fmla="*/ 0 w 3512096"/>
              <a:gd name="connsiteY0" fmla="*/ 172619 h 2929853"/>
              <a:gd name="connsiteX1" fmla="*/ 675753 w 3512096"/>
              <a:gd name="connsiteY1" fmla="*/ 2702 h 2929853"/>
              <a:gd name="connsiteX2" fmla="*/ 1078505 w 3512096"/>
              <a:gd name="connsiteY2" fmla="*/ 223244 h 2929853"/>
              <a:gd name="connsiteX3" fmla="*/ 1451451 w 3512096"/>
              <a:gd name="connsiteY3" fmla="*/ 693086 h 2929853"/>
              <a:gd name="connsiteX4" fmla="*/ 1889227 w 3512096"/>
              <a:gd name="connsiteY4" fmla="*/ 1368915 h 2929853"/>
              <a:gd name="connsiteX5" fmla="*/ 2828457 w 3512096"/>
              <a:gd name="connsiteY5" fmla="*/ 2348360 h 2929853"/>
              <a:gd name="connsiteX6" fmla="*/ 3512096 w 3512096"/>
              <a:gd name="connsiteY6" fmla="*/ 2929853 h 2929853"/>
              <a:gd name="connsiteX0" fmla="*/ 0 w 3512096"/>
              <a:gd name="connsiteY0" fmla="*/ 172619 h 2929853"/>
              <a:gd name="connsiteX1" fmla="*/ 675753 w 3512096"/>
              <a:gd name="connsiteY1" fmla="*/ 2702 h 2929853"/>
              <a:gd name="connsiteX2" fmla="*/ 1078505 w 3512096"/>
              <a:gd name="connsiteY2" fmla="*/ 223244 h 2929853"/>
              <a:gd name="connsiteX3" fmla="*/ 1451451 w 3512096"/>
              <a:gd name="connsiteY3" fmla="*/ 693086 h 2929853"/>
              <a:gd name="connsiteX4" fmla="*/ 1889227 w 3512096"/>
              <a:gd name="connsiteY4" fmla="*/ 1368915 h 2929853"/>
              <a:gd name="connsiteX5" fmla="*/ 2828457 w 3512096"/>
              <a:gd name="connsiteY5" fmla="*/ 2348360 h 2929853"/>
              <a:gd name="connsiteX6" fmla="*/ 3512096 w 3512096"/>
              <a:gd name="connsiteY6" fmla="*/ 2929853 h 2929853"/>
              <a:gd name="connsiteX0" fmla="*/ 0 w 3512096"/>
              <a:gd name="connsiteY0" fmla="*/ 172619 h 2929853"/>
              <a:gd name="connsiteX1" fmla="*/ 675753 w 3512096"/>
              <a:gd name="connsiteY1" fmla="*/ 2702 h 2929853"/>
              <a:gd name="connsiteX2" fmla="*/ 1078505 w 3512096"/>
              <a:gd name="connsiteY2" fmla="*/ 223244 h 2929853"/>
              <a:gd name="connsiteX3" fmla="*/ 1451451 w 3512096"/>
              <a:gd name="connsiteY3" fmla="*/ 693086 h 2929853"/>
              <a:gd name="connsiteX4" fmla="*/ 1912822 w 3512096"/>
              <a:gd name="connsiteY4" fmla="*/ 1326242 h 2929853"/>
              <a:gd name="connsiteX5" fmla="*/ 2828457 w 3512096"/>
              <a:gd name="connsiteY5" fmla="*/ 2348360 h 2929853"/>
              <a:gd name="connsiteX6" fmla="*/ 3512096 w 3512096"/>
              <a:gd name="connsiteY6" fmla="*/ 2929853 h 2929853"/>
              <a:gd name="connsiteX0" fmla="*/ 0 w 3512096"/>
              <a:gd name="connsiteY0" fmla="*/ 172619 h 2929853"/>
              <a:gd name="connsiteX1" fmla="*/ 675753 w 3512096"/>
              <a:gd name="connsiteY1" fmla="*/ 2702 h 2929853"/>
              <a:gd name="connsiteX2" fmla="*/ 1078505 w 3512096"/>
              <a:gd name="connsiteY2" fmla="*/ 223244 h 2929853"/>
              <a:gd name="connsiteX3" fmla="*/ 1451451 w 3512096"/>
              <a:gd name="connsiteY3" fmla="*/ 693086 h 2929853"/>
              <a:gd name="connsiteX4" fmla="*/ 1912822 w 3512096"/>
              <a:gd name="connsiteY4" fmla="*/ 1326242 h 2929853"/>
              <a:gd name="connsiteX5" fmla="*/ 2828457 w 3512096"/>
              <a:gd name="connsiteY5" fmla="*/ 2348360 h 2929853"/>
              <a:gd name="connsiteX6" fmla="*/ 3512096 w 3512096"/>
              <a:gd name="connsiteY6" fmla="*/ 2929853 h 2929853"/>
              <a:gd name="connsiteX0" fmla="*/ 0 w 3476704"/>
              <a:gd name="connsiteY0" fmla="*/ 243119 h 2929233"/>
              <a:gd name="connsiteX1" fmla="*/ 640361 w 3476704"/>
              <a:gd name="connsiteY1" fmla="*/ 2082 h 2929233"/>
              <a:gd name="connsiteX2" fmla="*/ 1043113 w 3476704"/>
              <a:gd name="connsiteY2" fmla="*/ 222624 h 2929233"/>
              <a:gd name="connsiteX3" fmla="*/ 1416059 w 3476704"/>
              <a:gd name="connsiteY3" fmla="*/ 692466 h 2929233"/>
              <a:gd name="connsiteX4" fmla="*/ 1877430 w 3476704"/>
              <a:gd name="connsiteY4" fmla="*/ 1325622 h 2929233"/>
              <a:gd name="connsiteX5" fmla="*/ 2793065 w 3476704"/>
              <a:gd name="connsiteY5" fmla="*/ 2347740 h 2929233"/>
              <a:gd name="connsiteX6" fmla="*/ 3476704 w 3476704"/>
              <a:gd name="connsiteY6" fmla="*/ 2929233 h 29292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76704" h="2929233">
                <a:moveTo>
                  <a:pt x="0" y="243119"/>
                </a:moveTo>
                <a:cubicBezTo>
                  <a:pt x="10269" y="263939"/>
                  <a:pt x="388082" y="-27277"/>
                  <a:pt x="640361" y="2082"/>
                </a:cubicBezTo>
                <a:cubicBezTo>
                  <a:pt x="820112" y="10520"/>
                  <a:pt x="961021" y="136009"/>
                  <a:pt x="1043113" y="222624"/>
                </a:cubicBezTo>
                <a:cubicBezTo>
                  <a:pt x="1125205" y="309239"/>
                  <a:pt x="1277006" y="508633"/>
                  <a:pt x="1416059" y="692466"/>
                </a:cubicBezTo>
                <a:cubicBezTo>
                  <a:pt x="1555112" y="876299"/>
                  <a:pt x="1625924" y="1005518"/>
                  <a:pt x="1877430" y="1325622"/>
                </a:cubicBezTo>
                <a:cubicBezTo>
                  <a:pt x="2171265" y="1667936"/>
                  <a:pt x="2563173" y="2150417"/>
                  <a:pt x="2793065" y="2347740"/>
                </a:cubicBezTo>
                <a:cubicBezTo>
                  <a:pt x="3081944" y="2567085"/>
                  <a:pt x="3393729" y="2857201"/>
                  <a:pt x="3476704" y="2929233"/>
                </a:cubicBezTo>
              </a:path>
            </a:pathLst>
          </a:custGeom>
          <a:noFill/>
          <a:ln w="47625">
            <a:solidFill>
              <a:srgbClr val="42D7C3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7628" tIns="33814" rIns="67628" bIns="33814"/>
          <a:lstStyle/>
          <a:p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5796138" y="2852938"/>
            <a:ext cx="1454683" cy="678983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800" dirty="0"/>
          </a:p>
        </p:txBody>
      </p:sp>
      <p:sp>
        <p:nvSpPr>
          <p:cNvPr id="4" name="Line Callout 3 3"/>
          <p:cNvSpPr/>
          <p:nvPr/>
        </p:nvSpPr>
        <p:spPr>
          <a:xfrm>
            <a:off x="1385400" y="780249"/>
            <a:ext cx="2951430" cy="1688345"/>
          </a:xfrm>
          <a:prstGeom prst="borderCallout3">
            <a:avLst>
              <a:gd name="adj1" fmla="val 18750"/>
              <a:gd name="adj2" fmla="val -8333"/>
              <a:gd name="adj3" fmla="val 18750"/>
              <a:gd name="adj4" fmla="val -16667"/>
              <a:gd name="adj5" fmla="val 100000"/>
              <a:gd name="adj6" fmla="val -16667"/>
              <a:gd name="adj7" fmla="val 190726"/>
              <a:gd name="adj8" fmla="val 53819"/>
            </a:avLst>
          </a:prstGeom>
          <a:solidFill>
            <a:schemeClr val="accent4">
              <a:alpha val="78000"/>
            </a:schemeClr>
          </a:solidFill>
          <a:ln w="76200">
            <a:solidFill>
              <a:srgbClr val="E13CD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/>
              <a:t>Historical CO</a:t>
            </a:r>
            <a:r>
              <a:rPr lang="en-US" sz="4800" baseline="-25000" dirty="0" smtClean="0"/>
              <a:t>2</a:t>
            </a:r>
            <a:r>
              <a:rPr lang="en-US" sz="4800" dirty="0" smtClean="0"/>
              <a:t> </a:t>
            </a:r>
            <a:endParaRPr lang="en-US" sz="4800" dirty="0"/>
          </a:p>
        </p:txBody>
      </p:sp>
      <p:sp>
        <p:nvSpPr>
          <p:cNvPr id="13" name="Line Callout 3 12"/>
          <p:cNvSpPr/>
          <p:nvPr/>
        </p:nvSpPr>
        <p:spPr>
          <a:xfrm>
            <a:off x="6006002" y="1905051"/>
            <a:ext cx="2951430" cy="1339463"/>
          </a:xfrm>
          <a:prstGeom prst="borderCallout3">
            <a:avLst>
              <a:gd name="adj1" fmla="val 110322"/>
              <a:gd name="adj2" fmla="val 46919"/>
              <a:gd name="adj3" fmla="val 141563"/>
              <a:gd name="adj4" fmla="val 65967"/>
              <a:gd name="adj5" fmla="val 172180"/>
              <a:gd name="adj6" fmla="val 65967"/>
              <a:gd name="adj7" fmla="val 222609"/>
              <a:gd name="adj8" fmla="val 38661"/>
            </a:avLst>
          </a:prstGeom>
          <a:solidFill>
            <a:srgbClr val="42D7C3">
              <a:alpha val="78000"/>
            </a:srgbClr>
          </a:solidFill>
          <a:ln w="76200">
            <a:solidFill>
              <a:srgbClr val="42D7C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/>
              <a:t>2°C CO</a:t>
            </a:r>
            <a:r>
              <a:rPr lang="en-US" sz="4800" baseline="-25000" dirty="0" smtClean="0"/>
              <a:t>2</a:t>
            </a:r>
            <a:r>
              <a:rPr lang="en-US" sz="4800" dirty="0" smtClean="0"/>
              <a:t> </a:t>
            </a:r>
            <a:endParaRPr lang="en-US" sz="4800" dirty="0"/>
          </a:p>
        </p:txBody>
      </p:sp>
      <p:sp>
        <p:nvSpPr>
          <p:cNvPr id="15" name="Line Callout 3 14"/>
          <p:cNvSpPr/>
          <p:nvPr/>
        </p:nvSpPr>
        <p:spPr>
          <a:xfrm>
            <a:off x="4729711" y="81693"/>
            <a:ext cx="2951430" cy="1339463"/>
          </a:xfrm>
          <a:prstGeom prst="borderCallout3">
            <a:avLst>
              <a:gd name="adj1" fmla="val 110322"/>
              <a:gd name="adj2" fmla="val 46919"/>
              <a:gd name="adj3" fmla="val 142641"/>
              <a:gd name="adj4" fmla="val 1425"/>
              <a:gd name="adj5" fmla="val 189417"/>
              <a:gd name="adj6" fmla="val 1425"/>
              <a:gd name="adj7" fmla="val 194598"/>
              <a:gd name="adj8" fmla="val 11769"/>
            </a:avLst>
          </a:prstGeom>
          <a:solidFill>
            <a:schemeClr val="accent2">
              <a:lumMod val="75000"/>
              <a:alpha val="78000"/>
            </a:schemeClr>
          </a:solidFill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/>
              <a:t>4</a:t>
            </a:r>
            <a:r>
              <a:rPr lang="en-US" sz="4800" dirty="0" smtClean="0"/>
              <a:t>°C CO</a:t>
            </a:r>
            <a:r>
              <a:rPr lang="en-US" sz="4800" baseline="-25000" dirty="0" smtClean="0"/>
              <a:t>2</a:t>
            </a:r>
            <a:r>
              <a:rPr lang="en-US" sz="4800" dirty="0" smtClean="0"/>
              <a:t> </a:t>
            </a:r>
            <a:endParaRPr lang="en-US" sz="4800" dirty="0"/>
          </a:p>
        </p:txBody>
      </p:sp>
      <p:sp>
        <p:nvSpPr>
          <p:cNvPr id="9" name="Oval 8"/>
          <p:cNvSpPr/>
          <p:nvPr/>
        </p:nvSpPr>
        <p:spPr>
          <a:xfrm>
            <a:off x="4039491" y="2486771"/>
            <a:ext cx="1295057" cy="1515485"/>
          </a:xfrm>
          <a:prstGeom prst="ellipse">
            <a:avLst/>
          </a:prstGeom>
          <a:solidFill>
            <a:srgbClr val="FFF112">
              <a:alpha val="47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764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0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9" grpId="0" animBg="1"/>
      <p:bldP spid="4" grpId="0" animBg="1"/>
      <p:bldP spid="4" grpId="1" animBg="1"/>
      <p:bldP spid="13" grpId="0" animBg="1"/>
      <p:bldP spid="15" grpId="0" animBg="1"/>
      <p:bldP spid="9" grpId="0" animBg="1"/>
      <p:bldP spid="9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44461680"/>
              </p:ext>
            </p:extLst>
          </p:nvPr>
        </p:nvGraphicFramePr>
        <p:xfrm>
          <a:off x="-35384" y="192236"/>
          <a:ext cx="9245600" cy="66657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9" name="Freeform 17"/>
          <p:cNvSpPr>
            <a:spLocks/>
          </p:cNvSpPr>
          <p:nvPr/>
        </p:nvSpPr>
        <p:spPr bwMode="auto">
          <a:xfrm>
            <a:off x="4336832" y="3151162"/>
            <a:ext cx="4252893" cy="2971692"/>
          </a:xfrm>
          <a:custGeom>
            <a:avLst/>
            <a:gdLst>
              <a:gd name="T0" fmla="*/ 0 w 3361969"/>
              <a:gd name="T1" fmla="*/ 91670 h 3095113"/>
              <a:gd name="T2" fmla="*/ 255595 w 3361969"/>
              <a:gd name="T3" fmla="*/ 18531 h 3095113"/>
              <a:gd name="T4" fmla="*/ 2391501 w 3361969"/>
              <a:gd name="T5" fmla="*/ 2202176 h 3095113"/>
              <a:gd name="T6" fmla="*/ 0 60000 65536"/>
              <a:gd name="T7" fmla="*/ 0 60000 65536"/>
              <a:gd name="T8" fmla="*/ 0 60000 65536"/>
              <a:gd name="connsiteX0" fmla="*/ 0 w 3361969"/>
              <a:gd name="connsiteY0" fmla="*/ 191072 h 3157343"/>
              <a:gd name="connsiteX1" fmla="*/ 675753 w 3361969"/>
              <a:gd name="connsiteY1" fmla="*/ 21155 h 3157343"/>
              <a:gd name="connsiteX2" fmla="*/ 3361969 w 3361969"/>
              <a:gd name="connsiteY2" fmla="*/ 3157343 h 3157343"/>
              <a:gd name="connsiteX0" fmla="*/ 0 w 3361969"/>
              <a:gd name="connsiteY0" fmla="*/ 296020 h 3262291"/>
              <a:gd name="connsiteX1" fmla="*/ 675753 w 3361969"/>
              <a:gd name="connsiteY1" fmla="*/ 126103 h 3262291"/>
              <a:gd name="connsiteX2" fmla="*/ 920286 w 3361969"/>
              <a:gd name="connsiteY2" fmla="*/ 279524 h 3262291"/>
              <a:gd name="connsiteX3" fmla="*/ 3361969 w 3361969"/>
              <a:gd name="connsiteY3" fmla="*/ 3262291 h 3262291"/>
              <a:gd name="connsiteX0" fmla="*/ 0 w 3361969"/>
              <a:gd name="connsiteY0" fmla="*/ 221933 h 3188204"/>
              <a:gd name="connsiteX1" fmla="*/ 675753 w 3361969"/>
              <a:gd name="connsiteY1" fmla="*/ 52016 h 3188204"/>
              <a:gd name="connsiteX2" fmla="*/ 1033299 w 3361969"/>
              <a:gd name="connsiteY2" fmla="*/ 339678 h 3188204"/>
              <a:gd name="connsiteX3" fmla="*/ 3361969 w 3361969"/>
              <a:gd name="connsiteY3" fmla="*/ 3188204 h 3188204"/>
              <a:gd name="connsiteX0" fmla="*/ 0 w 3361969"/>
              <a:gd name="connsiteY0" fmla="*/ 191073 h 3157344"/>
              <a:gd name="connsiteX1" fmla="*/ 675753 w 3361969"/>
              <a:gd name="connsiteY1" fmla="*/ 21156 h 3157344"/>
              <a:gd name="connsiteX2" fmla="*/ 1033299 w 3361969"/>
              <a:gd name="connsiteY2" fmla="*/ 308818 h 3157344"/>
              <a:gd name="connsiteX3" fmla="*/ 3361969 w 3361969"/>
              <a:gd name="connsiteY3" fmla="*/ 3157344 h 3157344"/>
              <a:gd name="connsiteX0" fmla="*/ 0 w 3361969"/>
              <a:gd name="connsiteY0" fmla="*/ 191073 h 3157344"/>
              <a:gd name="connsiteX1" fmla="*/ 675753 w 3361969"/>
              <a:gd name="connsiteY1" fmla="*/ 21156 h 3157344"/>
              <a:gd name="connsiteX2" fmla="*/ 1078505 w 3361969"/>
              <a:gd name="connsiteY2" fmla="*/ 241698 h 3157344"/>
              <a:gd name="connsiteX3" fmla="*/ 3361969 w 3361969"/>
              <a:gd name="connsiteY3" fmla="*/ 3157344 h 3157344"/>
              <a:gd name="connsiteX0" fmla="*/ 0 w 3361969"/>
              <a:gd name="connsiteY0" fmla="*/ 191073 h 3157344"/>
              <a:gd name="connsiteX1" fmla="*/ 675753 w 3361969"/>
              <a:gd name="connsiteY1" fmla="*/ 21156 h 3157344"/>
              <a:gd name="connsiteX2" fmla="*/ 1078505 w 3361969"/>
              <a:gd name="connsiteY2" fmla="*/ 241698 h 3157344"/>
              <a:gd name="connsiteX3" fmla="*/ 1960012 w 3361969"/>
              <a:gd name="connsiteY3" fmla="*/ 1543834 h 3157344"/>
              <a:gd name="connsiteX4" fmla="*/ 3361969 w 3361969"/>
              <a:gd name="connsiteY4" fmla="*/ 3157344 h 3157344"/>
              <a:gd name="connsiteX0" fmla="*/ 0 w 3339366"/>
              <a:gd name="connsiteY0" fmla="*/ 191073 h 2727773"/>
              <a:gd name="connsiteX1" fmla="*/ 675753 w 3339366"/>
              <a:gd name="connsiteY1" fmla="*/ 21156 h 2727773"/>
              <a:gd name="connsiteX2" fmla="*/ 1078505 w 3339366"/>
              <a:gd name="connsiteY2" fmla="*/ 241698 h 2727773"/>
              <a:gd name="connsiteX3" fmla="*/ 1960012 w 3339366"/>
              <a:gd name="connsiteY3" fmla="*/ 1543834 h 2727773"/>
              <a:gd name="connsiteX4" fmla="*/ 3339366 w 3339366"/>
              <a:gd name="connsiteY4" fmla="*/ 2727773 h 2727773"/>
              <a:gd name="connsiteX0" fmla="*/ 0 w 3339366"/>
              <a:gd name="connsiteY0" fmla="*/ 191073 h 2727773"/>
              <a:gd name="connsiteX1" fmla="*/ 675753 w 3339366"/>
              <a:gd name="connsiteY1" fmla="*/ 21156 h 2727773"/>
              <a:gd name="connsiteX2" fmla="*/ 1078505 w 3339366"/>
              <a:gd name="connsiteY2" fmla="*/ 241698 h 2727773"/>
              <a:gd name="connsiteX3" fmla="*/ 1960012 w 3339366"/>
              <a:gd name="connsiteY3" fmla="*/ 1543834 h 2727773"/>
              <a:gd name="connsiteX4" fmla="*/ 2773710 w 3339366"/>
              <a:gd name="connsiteY4" fmla="*/ 2389550 h 2727773"/>
              <a:gd name="connsiteX5" fmla="*/ 3339366 w 3339366"/>
              <a:gd name="connsiteY5" fmla="*/ 2727773 h 2727773"/>
              <a:gd name="connsiteX0" fmla="*/ 0 w 3339366"/>
              <a:gd name="connsiteY0" fmla="*/ 191073 h 2727773"/>
              <a:gd name="connsiteX1" fmla="*/ 675753 w 3339366"/>
              <a:gd name="connsiteY1" fmla="*/ 21156 h 2727773"/>
              <a:gd name="connsiteX2" fmla="*/ 1078505 w 3339366"/>
              <a:gd name="connsiteY2" fmla="*/ 241698 h 2727773"/>
              <a:gd name="connsiteX3" fmla="*/ 1451451 w 3339366"/>
              <a:gd name="connsiteY3" fmla="*/ 711540 h 2727773"/>
              <a:gd name="connsiteX4" fmla="*/ 1960012 w 3339366"/>
              <a:gd name="connsiteY4" fmla="*/ 1543834 h 2727773"/>
              <a:gd name="connsiteX5" fmla="*/ 2773710 w 3339366"/>
              <a:gd name="connsiteY5" fmla="*/ 2389550 h 2727773"/>
              <a:gd name="connsiteX6" fmla="*/ 3339366 w 3339366"/>
              <a:gd name="connsiteY6" fmla="*/ 2727773 h 2727773"/>
              <a:gd name="connsiteX0" fmla="*/ 0 w 3339366"/>
              <a:gd name="connsiteY0" fmla="*/ 191073 h 2727773"/>
              <a:gd name="connsiteX1" fmla="*/ 675753 w 3339366"/>
              <a:gd name="connsiteY1" fmla="*/ 21156 h 2727773"/>
              <a:gd name="connsiteX2" fmla="*/ 807274 w 3339366"/>
              <a:gd name="connsiteY2" fmla="*/ 40336 h 2727773"/>
              <a:gd name="connsiteX3" fmla="*/ 1078505 w 3339366"/>
              <a:gd name="connsiteY3" fmla="*/ 241698 h 2727773"/>
              <a:gd name="connsiteX4" fmla="*/ 1451451 w 3339366"/>
              <a:gd name="connsiteY4" fmla="*/ 711540 h 2727773"/>
              <a:gd name="connsiteX5" fmla="*/ 1960012 w 3339366"/>
              <a:gd name="connsiteY5" fmla="*/ 1543834 h 2727773"/>
              <a:gd name="connsiteX6" fmla="*/ 2773710 w 3339366"/>
              <a:gd name="connsiteY6" fmla="*/ 2389550 h 2727773"/>
              <a:gd name="connsiteX7" fmla="*/ 3339366 w 3339366"/>
              <a:gd name="connsiteY7" fmla="*/ 2727773 h 2727773"/>
              <a:gd name="connsiteX0" fmla="*/ 0 w 3339366"/>
              <a:gd name="connsiteY0" fmla="*/ 191073 h 2727773"/>
              <a:gd name="connsiteX1" fmla="*/ 675753 w 3339366"/>
              <a:gd name="connsiteY1" fmla="*/ 21156 h 2727773"/>
              <a:gd name="connsiteX2" fmla="*/ 1078505 w 3339366"/>
              <a:gd name="connsiteY2" fmla="*/ 241698 h 2727773"/>
              <a:gd name="connsiteX3" fmla="*/ 1451451 w 3339366"/>
              <a:gd name="connsiteY3" fmla="*/ 711540 h 2727773"/>
              <a:gd name="connsiteX4" fmla="*/ 1960012 w 3339366"/>
              <a:gd name="connsiteY4" fmla="*/ 1543834 h 2727773"/>
              <a:gd name="connsiteX5" fmla="*/ 2773710 w 3339366"/>
              <a:gd name="connsiteY5" fmla="*/ 2389550 h 2727773"/>
              <a:gd name="connsiteX6" fmla="*/ 3339366 w 3339366"/>
              <a:gd name="connsiteY6" fmla="*/ 2727773 h 2727773"/>
              <a:gd name="connsiteX0" fmla="*/ 0 w 3512096"/>
              <a:gd name="connsiteY0" fmla="*/ 191073 h 3185503"/>
              <a:gd name="connsiteX1" fmla="*/ 675753 w 3512096"/>
              <a:gd name="connsiteY1" fmla="*/ 21156 h 3185503"/>
              <a:gd name="connsiteX2" fmla="*/ 1078505 w 3512096"/>
              <a:gd name="connsiteY2" fmla="*/ 241698 h 3185503"/>
              <a:gd name="connsiteX3" fmla="*/ 1451451 w 3512096"/>
              <a:gd name="connsiteY3" fmla="*/ 711540 h 3185503"/>
              <a:gd name="connsiteX4" fmla="*/ 1960012 w 3512096"/>
              <a:gd name="connsiteY4" fmla="*/ 1543834 h 3185503"/>
              <a:gd name="connsiteX5" fmla="*/ 2773710 w 3512096"/>
              <a:gd name="connsiteY5" fmla="*/ 2389550 h 3185503"/>
              <a:gd name="connsiteX6" fmla="*/ 3512096 w 3512096"/>
              <a:gd name="connsiteY6" fmla="*/ 3185503 h 3185503"/>
              <a:gd name="connsiteX0" fmla="*/ 0 w 3512096"/>
              <a:gd name="connsiteY0" fmla="*/ 191073 h 3185503"/>
              <a:gd name="connsiteX1" fmla="*/ 675753 w 3512096"/>
              <a:gd name="connsiteY1" fmla="*/ 21156 h 3185503"/>
              <a:gd name="connsiteX2" fmla="*/ 1078505 w 3512096"/>
              <a:gd name="connsiteY2" fmla="*/ 241698 h 3185503"/>
              <a:gd name="connsiteX3" fmla="*/ 1451451 w 3512096"/>
              <a:gd name="connsiteY3" fmla="*/ 711540 h 3185503"/>
              <a:gd name="connsiteX4" fmla="*/ 1960012 w 3512096"/>
              <a:gd name="connsiteY4" fmla="*/ 1543834 h 3185503"/>
              <a:gd name="connsiteX5" fmla="*/ 2800284 w 3512096"/>
              <a:gd name="connsiteY5" fmla="*/ 2468469 h 3185503"/>
              <a:gd name="connsiteX6" fmla="*/ 3512096 w 3512096"/>
              <a:gd name="connsiteY6" fmla="*/ 3185503 h 3185503"/>
              <a:gd name="connsiteX0" fmla="*/ 0 w 3512096"/>
              <a:gd name="connsiteY0" fmla="*/ 191073 h 3185503"/>
              <a:gd name="connsiteX1" fmla="*/ 675753 w 3512096"/>
              <a:gd name="connsiteY1" fmla="*/ 21156 h 3185503"/>
              <a:gd name="connsiteX2" fmla="*/ 1078505 w 3512096"/>
              <a:gd name="connsiteY2" fmla="*/ 241698 h 3185503"/>
              <a:gd name="connsiteX3" fmla="*/ 1451451 w 3512096"/>
              <a:gd name="connsiteY3" fmla="*/ 711540 h 3185503"/>
              <a:gd name="connsiteX4" fmla="*/ 1960012 w 3512096"/>
              <a:gd name="connsiteY4" fmla="*/ 1543834 h 3185503"/>
              <a:gd name="connsiteX5" fmla="*/ 2800284 w 3512096"/>
              <a:gd name="connsiteY5" fmla="*/ 2468469 h 3185503"/>
              <a:gd name="connsiteX6" fmla="*/ 3512096 w 3512096"/>
              <a:gd name="connsiteY6" fmla="*/ 3185503 h 3185503"/>
              <a:gd name="connsiteX0" fmla="*/ 0 w 3512096"/>
              <a:gd name="connsiteY0" fmla="*/ 191073 h 2948307"/>
              <a:gd name="connsiteX1" fmla="*/ 675753 w 3512096"/>
              <a:gd name="connsiteY1" fmla="*/ 21156 h 2948307"/>
              <a:gd name="connsiteX2" fmla="*/ 1078505 w 3512096"/>
              <a:gd name="connsiteY2" fmla="*/ 241698 h 2948307"/>
              <a:gd name="connsiteX3" fmla="*/ 1451451 w 3512096"/>
              <a:gd name="connsiteY3" fmla="*/ 711540 h 2948307"/>
              <a:gd name="connsiteX4" fmla="*/ 1960012 w 3512096"/>
              <a:gd name="connsiteY4" fmla="*/ 1543834 h 2948307"/>
              <a:gd name="connsiteX5" fmla="*/ 2800284 w 3512096"/>
              <a:gd name="connsiteY5" fmla="*/ 2468469 h 2948307"/>
              <a:gd name="connsiteX6" fmla="*/ 3512096 w 3512096"/>
              <a:gd name="connsiteY6" fmla="*/ 2948307 h 2948307"/>
              <a:gd name="connsiteX0" fmla="*/ 0 w 3512096"/>
              <a:gd name="connsiteY0" fmla="*/ 191073 h 2948307"/>
              <a:gd name="connsiteX1" fmla="*/ 675753 w 3512096"/>
              <a:gd name="connsiteY1" fmla="*/ 21156 h 2948307"/>
              <a:gd name="connsiteX2" fmla="*/ 1078505 w 3512096"/>
              <a:gd name="connsiteY2" fmla="*/ 241698 h 2948307"/>
              <a:gd name="connsiteX3" fmla="*/ 1451451 w 3512096"/>
              <a:gd name="connsiteY3" fmla="*/ 711540 h 2948307"/>
              <a:gd name="connsiteX4" fmla="*/ 1960012 w 3512096"/>
              <a:gd name="connsiteY4" fmla="*/ 1543834 h 2948307"/>
              <a:gd name="connsiteX5" fmla="*/ 2828457 w 3512096"/>
              <a:gd name="connsiteY5" fmla="*/ 2366814 h 2948307"/>
              <a:gd name="connsiteX6" fmla="*/ 3512096 w 3512096"/>
              <a:gd name="connsiteY6" fmla="*/ 2948307 h 2948307"/>
              <a:gd name="connsiteX0" fmla="*/ 0 w 3512096"/>
              <a:gd name="connsiteY0" fmla="*/ 172619 h 2929853"/>
              <a:gd name="connsiteX1" fmla="*/ 675753 w 3512096"/>
              <a:gd name="connsiteY1" fmla="*/ 2702 h 2929853"/>
              <a:gd name="connsiteX2" fmla="*/ 1078505 w 3512096"/>
              <a:gd name="connsiteY2" fmla="*/ 223244 h 2929853"/>
              <a:gd name="connsiteX3" fmla="*/ 1451451 w 3512096"/>
              <a:gd name="connsiteY3" fmla="*/ 693086 h 2929853"/>
              <a:gd name="connsiteX4" fmla="*/ 1960012 w 3512096"/>
              <a:gd name="connsiteY4" fmla="*/ 1525380 h 2929853"/>
              <a:gd name="connsiteX5" fmla="*/ 2828457 w 3512096"/>
              <a:gd name="connsiteY5" fmla="*/ 2348360 h 2929853"/>
              <a:gd name="connsiteX6" fmla="*/ 3512096 w 3512096"/>
              <a:gd name="connsiteY6" fmla="*/ 2929853 h 2929853"/>
              <a:gd name="connsiteX0" fmla="*/ 0 w 3512096"/>
              <a:gd name="connsiteY0" fmla="*/ 172619 h 2929853"/>
              <a:gd name="connsiteX1" fmla="*/ 675753 w 3512096"/>
              <a:gd name="connsiteY1" fmla="*/ 2702 h 2929853"/>
              <a:gd name="connsiteX2" fmla="*/ 1078505 w 3512096"/>
              <a:gd name="connsiteY2" fmla="*/ 223244 h 2929853"/>
              <a:gd name="connsiteX3" fmla="*/ 1451451 w 3512096"/>
              <a:gd name="connsiteY3" fmla="*/ 693086 h 2929853"/>
              <a:gd name="connsiteX4" fmla="*/ 1960012 w 3512096"/>
              <a:gd name="connsiteY4" fmla="*/ 1525380 h 2929853"/>
              <a:gd name="connsiteX5" fmla="*/ 2828457 w 3512096"/>
              <a:gd name="connsiteY5" fmla="*/ 2348360 h 2929853"/>
              <a:gd name="connsiteX6" fmla="*/ 3512096 w 3512096"/>
              <a:gd name="connsiteY6" fmla="*/ 2929853 h 2929853"/>
              <a:gd name="connsiteX0" fmla="*/ 0 w 3512096"/>
              <a:gd name="connsiteY0" fmla="*/ 172619 h 2929853"/>
              <a:gd name="connsiteX1" fmla="*/ 675753 w 3512096"/>
              <a:gd name="connsiteY1" fmla="*/ 2702 h 2929853"/>
              <a:gd name="connsiteX2" fmla="*/ 1078505 w 3512096"/>
              <a:gd name="connsiteY2" fmla="*/ 223244 h 2929853"/>
              <a:gd name="connsiteX3" fmla="*/ 1451451 w 3512096"/>
              <a:gd name="connsiteY3" fmla="*/ 693086 h 2929853"/>
              <a:gd name="connsiteX4" fmla="*/ 1960012 w 3512096"/>
              <a:gd name="connsiteY4" fmla="*/ 1525380 h 2929853"/>
              <a:gd name="connsiteX5" fmla="*/ 2828457 w 3512096"/>
              <a:gd name="connsiteY5" fmla="*/ 2348360 h 2929853"/>
              <a:gd name="connsiteX6" fmla="*/ 3512096 w 3512096"/>
              <a:gd name="connsiteY6" fmla="*/ 2929853 h 2929853"/>
              <a:gd name="connsiteX0" fmla="*/ 0 w 3512096"/>
              <a:gd name="connsiteY0" fmla="*/ 172619 h 2929853"/>
              <a:gd name="connsiteX1" fmla="*/ 675753 w 3512096"/>
              <a:gd name="connsiteY1" fmla="*/ 2702 h 2929853"/>
              <a:gd name="connsiteX2" fmla="*/ 1078505 w 3512096"/>
              <a:gd name="connsiteY2" fmla="*/ 223244 h 2929853"/>
              <a:gd name="connsiteX3" fmla="*/ 1451451 w 3512096"/>
              <a:gd name="connsiteY3" fmla="*/ 693086 h 2929853"/>
              <a:gd name="connsiteX4" fmla="*/ 1960012 w 3512096"/>
              <a:gd name="connsiteY4" fmla="*/ 1525380 h 2929853"/>
              <a:gd name="connsiteX5" fmla="*/ 2828457 w 3512096"/>
              <a:gd name="connsiteY5" fmla="*/ 2348360 h 2929853"/>
              <a:gd name="connsiteX6" fmla="*/ 3512096 w 3512096"/>
              <a:gd name="connsiteY6" fmla="*/ 2929853 h 2929853"/>
              <a:gd name="connsiteX0" fmla="*/ 0 w 3512096"/>
              <a:gd name="connsiteY0" fmla="*/ 172619 h 2929853"/>
              <a:gd name="connsiteX1" fmla="*/ 675753 w 3512096"/>
              <a:gd name="connsiteY1" fmla="*/ 2702 h 2929853"/>
              <a:gd name="connsiteX2" fmla="*/ 1078505 w 3512096"/>
              <a:gd name="connsiteY2" fmla="*/ 223244 h 2929853"/>
              <a:gd name="connsiteX3" fmla="*/ 1451451 w 3512096"/>
              <a:gd name="connsiteY3" fmla="*/ 693086 h 2929853"/>
              <a:gd name="connsiteX4" fmla="*/ 1960012 w 3512096"/>
              <a:gd name="connsiteY4" fmla="*/ 1525380 h 2929853"/>
              <a:gd name="connsiteX5" fmla="*/ 2828457 w 3512096"/>
              <a:gd name="connsiteY5" fmla="*/ 2348360 h 2929853"/>
              <a:gd name="connsiteX6" fmla="*/ 3512096 w 3512096"/>
              <a:gd name="connsiteY6" fmla="*/ 2929853 h 2929853"/>
              <a:gd name="connsiteX0" fmla="*/ 0 w 3512096"/>
              <a:gd name="connsiteY0" fmla="*/ 172619 h 2929853"/>
              <a:gd name="connsiteX1" fmla="*/ 675753 w 3512096"/>
              <a:gd name="connsiteY1" fmla="*/ 2702 h 2929853"/>
              <a:gd name="connsiteX2" fmla="*/ 1078505 w 3512096"/>
              <a:gd name="connsiteY2" fmla="*/ 223244 h 2929853"/>
              <a:gd name="connsiteX3" fmla="*/ 1451451 w 3512096"/>
              <a:gd name="connsiteY3" fmla="*/ 693086 h 2929853"/>
              <a:gd name="connsiteX4" fmla="*/ 1960012 w 3512096"/>
              <a:gd name="connsiteY4" fmla="*/ 1525380 h 2929853"/>
              <a:gd name="connsiteX5" fmla="*/ 2828457 w 3512096"/>
              <a:gd name="connsiteY5" fmla="*/ 2348360 h 2929853"/>
              <a:gd name="connsiteX6" fmla="*/ 3512096 w 3512096"/>
              <a:gd name="connsiteY6" fmla="*/ 2929853 h 2929853"/>
              <a:gd name="connsiteX0" fmla="*/ 0 w 3512096"/>
              <a:gd name="connsiteY0" fmla="*/ 172619 h 2929853"/>
              <a:gd name="connsiteX1" fmla="*/ 675753 w 3512096"/>
              <a:gd name="connsiteY1" fmla="*/ 2702 h 2929853"/>
              <a:gd name="connsiteX2" fmla="*/ 1078505 w 3512096"/>
              <a:gd name="connsiteY2" fmla="*/ 223244 h 2929853"/>
              <a:gd name="connsiteX3" fmla="*/ 1451451 w 3512096"/>
              <a:gd name="connsiteY3" fmla="*/ 693086 h 2929853"/>
              <a:gd name="connsiteX4" fmla="*/ 1889227 w 3512096"/>
              <a:gd name="connsiteY4" fmla="*/ 1368915 h 2929853"/>
              <a:gd name="connsiteX5" fmla="*/ 2828457 w 3512096"/>
              <a:gd name="connsiteY5" fmla="*/ 2348360 h 2929853"/>
              <a:gd name="connsiteX6" fmla="*/ 3512096 w 3512096"/>
              <a:gd name="connsiteY6" fmla="*/ 2929853 h 2929853"/>
              <a:gd name="connsiteX0" fmla="*/ 0 w 3512096"/>
              <a:gd name="connsiteY0" fmla="*/ 172619 h 2929853"/>
              <a:gd name="connsiteX1" fmla="*/ 675753 w 3512096"/>
              <a:gd name="connsiteY1" fmla="*/ 2702 h 2929853"/>
              <a:gd name="connsiteX2" fmla="*/ 1078505 w 3512096"/>
              <a:gd name="connsiteY2" fmla="*/ 223244 h 2929853"/>
              <a:gd name="connsiteX3" fmla="*/ 1451451 w 3512096"/>
              <a:gd name="connsiteY3" fmla="*/ 693086 h 2929853"/>
              <a:gd name="connsiteX4" fmla="*/ 1889227 w 3512096"/>
              <a:gd name="connsiteY4" fmla="*/ 1368915 h 2929853"/>
              <a:gd name="connsiteX5" fmla="*/ 2828457 w 3512096"/>
              <a:gd name="connsiteY5" fmla="*/ 2348360 h 2929853"/>
              <a:gd name="connsiteX6" fmla="*/ 3512096 w 3512096"/>
              <a:gd name="connsiteY6" fmla="*/ 2929853 h 2929853"/>
              <a:gd name="connsiteX0" fmla="*/ 0 w 3512096"/>
              <a:gd name="connsiteY0" fmla="*/ 172619 h 2929853"/>
              <a:gd name="connsiteX1" fmla="*/ 675753 w 3512096"/>
              <a:gd name="connsiteY1" fmla="*/ 2702 h 2929853"/>
              <a:gd name="connsiteX2" fmla="*/ 1078505 w 3512096"/>
              <a:gd name="connsiteY2" fmla="*/ 223244 h 2929853"/>
              <a:gd name="connsiteX3" fmla="*/ 1451451 w 3512096"/>
              <a:gd name="connsiteY3" fmla="*/ 693086 h 2929853"/>
              <a:gd name="connsiteX4" fmla="*/ 1912822 w 3512096"/>
              <a:gd name="connsiteY4" fmla="*/ 1326242 h 2929853"/>
              <a:gd name="connsiteX5" fmla="*/ 2828457 w 3512096"/>
              <a:gd name="connsiteY5" fmla="*/ 2348360 h 2929853"/>
              <a:gd name="connsiteX6" fmla="*/ 3512096 w 3512096"/>
              <a:gd name="connsiteY6" fmla="*/ 2929853 h 2929853"/>
              <a:gd name="connsiteX0" fmla="*/ 0 w 3512096"/>
              <a:gd name="connsiteY0" fmla="*/ 172619 h 2929853"/>
              <a:gd name="connsiteX1" fmla="*/ 675753 w 3512096"/>
              <a:gd name="connsiteY1" fmla="*/ 2702 h 2929853"/>
              <a:gd name="connsiteX2" fmla="*/ 1078505 w 3512096"/>
              <a:gd name="connsiteY2" fmla="*/ 223244 h 2929853"/>
              <a:gd name="connsiteX3" fmla="*/ 1451451 w 3512096"/>
              <a:gd name="connsiteY3" fmla="*/ 693086 h 2929853"/>
              <a:gd name="connsiteX4" fmla="*/ 1912822 w 3512096"/>
              <a:gd name="connsiteY4" fmla="*/ 1326242 h 2929853"/>
              <a:gd name="connsiteX5" fmla="*/ 2828457 w 3512096"/>
              <a:gd name="connsiteY5" fmla="*/ 2348360 h 2929853"/>
              <a:gd name="connsiteX6" fmla="*/ 3512096 w 3512096"/>
              <a:gd name="connsiteY6" fmla="*/ 2929853 h 2929853"/>
              <a:gd name="connsiteX0" fmla="*/ 0 w 3476704"/>
              <a:gd name="connsiteY0" fmla="*/ 243119 h 2929233"/>
              <a:gd name="connsiteX1" fmla="*/ 640361 w 3476704"/>
              <a:gd name="connsiteY1" fmla="*/ 2082 h 2929233"/>
              <a:gd name="connsiteX2" fmla="*/ 1043113 w 3476704"/>
              <a:gd name="connsiteY2" fmla="*/ 222624 h 2929233"/>
              <a:gd name="connsiteX3" fmla="*/ 1416059 w 3476704"/>
              <a:gd name="connsiteY3" fmla="*/ 692466 h 2929233"/>
              <a:gd name="connsiteX4" fmla="*/ 1877430 w 3476704"/>
              <a:gd name="connsiteY4" fmla="*/ 1325622 h 2929233"/>
              <a:gd name="connsiteX5" fmla="*/ 2793065 w 3476704"/>
              <a:gd name="connsiteY5" fmla="*/ 2347740 h 2929233"/>
              <a:gd name="connsiteX6" fmla="*/ 3476704 w 3476704"/>
              <a:gd name="connsiteY6" fmla="*/ 2929233 h 29292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76704" h="2929233">
                <a:moveTo>
                  <a:pt x="0" y="243119"/>
                </a:moveTo>
                <a:cubicBezTo>
                  <a:pt x="10269" y="263939"/>
                  <a:pt x="388082" y="-27277"/>
                  <a:pt x="640361" y="2082"/>
                </a:cubicBezTo>
                <a:cubicBezTo>
                  <a:pt x="820112" y="10520"/>
                  <a:pt x="961021" y="136009"/>
                  <a:pt x="1043113" y="222624"/>
                </a:cubicBezTo>
                <a:cubicBezTo>
                  <a:pt x="1125205" y="309239"/>
                  <a:pt x="1277006" y="508633"/>
                  <a:pt x="1416059" y="692466"/>
                </a:cubicBezTo>
                <a:cubicBezTo>
                  <a:pt x="1555112" y="876299"/>
                  <a:pt x="1625924" y="1005518"/>
                  <a:pt x="1877430" y="1325622"/>
                </a:cubicBezTo>
                <a:cubicBezTo>
                  <a:pt x="2171265" y="1667936"/>
                  <a:pt x="2563173" y="2150417"/>
                  <a:pt x="2793065" y="2347740"/>
                </a:cubicBezTo>
                <a:cubicBezTo>
                  <a:pt x="3081944" y="2567085"/>
                  <a:pt x="3393729" y="2857201"/>
                  <a:pt x="3476704" y="2929233"/>
                </a:cubicBezTo>
              </a:path>
            </a:pathLst>
          </a:custGeom>
          <a:noFill/>
          <a:ln w="47625">
            <a:solidFill>
              <a:srgbClr val="42D7C3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7628" tIns="33814" rIns="67628" bIns="33814"/>
          <a:lstStyle/>
          <a:p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5796138" y="2852938"/>
            <a:ext cx="1454683" cy="678983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800" dirty="0"/>
          </a:p>
        </p:txBody>
      </p:sp>
      <p:sp>
        <p:nvSpPr>
          <p:cNvPr id="26" name="Freeform 25"/>
          <p:cNvSpPr/>
          <p:nvPr/>
        </p:nvSpPr>
        <p:spPr>
          <a:xfrm>
            <a:off x="4010800" y="2765868"/>
            <a:ext cx="4585258" cy="3535905"/>
          </a:xfrm>
          <a:custGeom>
            <a:avLst/>
            <a:gdLst>
              <a:gd name="connsiteX0" fmla="*/ 0 w 3486727"/>
              <a:gd name="connsiteY0" fmla="*/ 2724727 h 2724727"/>
              <a:gd name="connsiteX1" fmla="*/ 992909 w 3486727"/>
              <a:gd name="connsiteY1" fmla="*/ 1662546 h 2724727"/>
              <a:gd name="connsiteX2" fmla="*/ 1604818 w 3486727"/>
              <a:gd name="connsiteY2" fmla="*/ 935182 h 2724727"/>
              <a:gd name="connsiteX3" fmla="*/ 2066636 w 3486727"/>
              <a:gd name="connsiteY3" fmla="*/ 484909 h 2724727"/>
              <a:gd name="connsiteX4" fmla="*/ 2747818 w 3486727"/>
              <a:gd name="connsiteY4" fmla="*/ 138546 h 2724727"/>
              <a:gd name="connsiteX5" fmla="*/ 3221182 w 3486727"/>
              <a:gd name="connsiteY5" fmla="*/ 0 h 2724727"/>
              <a:gd name="connsiteX6" fmla="*/ 3486727 w 3486727"/>
              <a:gd name="connsiteY6" fmla="*/ 11546 h 2724727"/>
              <a:gd name="connsiteX7" fmla="*/ 3486727 w 3486727"/>
              <a:gd name="connsiteY7" fmla="*/ 11546 h 2724727"/>
              <a:gd name="connsiteX0" fmla="*/ 0 w 3521364"/>
              <a:gd name="connsiteY0" fmla="*/ 2805545 h 2805545"/>
              <a:gd name="connsiteX1" fmla="*/ 992909 w 3521364"/>
              <a:gd name="connsiteY1" fmla="*/ 1743364 h 2805545"/>
              <a:gd name="connsiteX2" fmla="*/ 1604818 w 3521364"/>
              <a:gd name="connsiteY2" fmla="*/ 1016000 h 2805545"/>
              <a:gd name="connsiteX3" fmla="*/ 2066636 w 3521364"/>
              <a:gd name="connsiteY3" fmla="*/ 565727 h 2805545"/>
              <a:gd name="connsiteX4" fmla="*/ 2747818 w 3521364"/>
              <a:gd name="connsiteY4" fmla="*/ 219364 h 2805545"/>
              <a:gd name="connsiteX5" fmla="*/ 3221182 w 3521364"/>
              <a:gd name="connsiteY5" fmla="*/ 80818 h 2805545"/>
              <a:gd name="connsiteX6" fmla="*/ 3486727 w 3521364"/>
              <a:gd name="connsiteY6" fmla="*/ 92364 h 2805545"/>
              <a:gd name="connsiteX7" fmla="*/ 3521364 w 3521364"/>
              <a:gd name="connsiteY7" fmla="*/ 0 h 2805545"/>
              <a:gd name="connsiteX0" fmla="*/ 0 w 3521364"/>
              <a:gd name="connsiteY0" fmla="*/ 2805545 h 2805545"/>
              <a:gd name="connsiteX1" fmla="*/ 992909 w 3521364"/>
              <a:gd name="connsiteY1" fmla="*/ 1743364 h 2805545"/>
              <a:gd name="connsiteX2" fmla="*/ 1604818 w 3521364"/>
              <a:gd name="connsiteY2" fmla="*/ 1016000 h 2805545"/>
              <a:gd name="connsiteX3" fmla="*/ 2066636 w 3521364"/>
              <a:gd name="connsiteY3" fmla="*/ 565727 h 2805545"/>
              <a:gd name="connsiteX4" fmla="*/ 2747818 w 3521364"/>
              <a:gd name="connsiteY4" fmla="*/ 219364 h 2805545"/>
              <a:gd name="connsiteX5" fmla="*/ 3221182 w 3521364"/>
              <a:gd name="connsiteY5" fmla="*/ 80818 h 2805545"/>
              <a:gd name="connsiteX6" fmla="*/ 3521364 w 3521364"/>
              <a:gd name="connsiteY6" fmla="*/ 0 h 2805545"/>
              <a:gd name="connsiteX0" fmla="*/ 0 w 3625273"/>
              <a:gd name="connsiteY0" fmla="*/ 2794000 h 2794000"/>
              <a:gd name="connsiteX1" fmla="*/ 992909 w 3625273"/>
              <a:gd name="connsiteY1" fmla="*/ 1731819 h 2794000"/>
              <a:gd name="connsiteX2" fmla="*/ 1604818 w 3625273"/>
              <a:gd name="connsiteY2" fmla="*/ 1004455 h 2794000"/>
              <a:gd name="connsiteX3" fmla="*/ 2066636 w 3625273"/>
              <a:gd name="connsiteY3" fmla="*/ 554182 h 2794000"/>
              <a:gd name="connsiteX4" fmla="*/ 2747818 w 3625273"/>
              <a:gd name="connsiteY4" fmla="*/ 207819 h 2794000"/>
              <a:gd name="connsiteX5" fmla="*/ 3221182 w 3625273"/>
              <a:gd name="connsiteY5" fmla="*/ 69273 h 2794000"/>
              <a:gd name="connsiteX6" fmla="*/ 3625273 w 3625273"/>
              <a:gd name="connsiteY6" fmla="*/ 0 h 2794000"/>
              <a:gd name="connsiteX0" fmla="*/ 0 w 3613728"/>
              <a:gd name="connsiteY0" fmla="*/ 2840182 h 2840182"/>
              <a:gd name="connsiteX1" fmla="*/ 981364 w 3613728"/>
              <a:gd name="connsiteY1" fmla="*/ 1731819 h 2840182"/>
              <a:gd name="connsiteX2" fmla="*/ 1593273 w 3613728"/>
              <a:gd name="connsiteY2" fmla="*/ 1004455 h 2840182"/>
              <a:gd name="connsiteX3" fmla="*/ 2055091 w 3613728"/>
              <a:gd name="connsiteY3" fmla="*/ 554182 h 2840182"/>
              <a:gd name="connsiteX4" fmla="*/ 2736273 w 3613728"/>
              <a:gd name="connsiteY4" fmla="*/ 207819 h 2840182"/>
              <a:gd name="connsiteX5" fmla="*/ 3209637 w 3613728"/>
              <a:gd name="connsiteY5" fmla="*/ 69273 h 2840182"/>
              <a:gd name="connsiteX6" fmla="*/ 3613728 w 3613728"/>
              <a:gd name="connsiteY6" fmla="*/ 0 h 2840182"/>
              <a:gd name="connsiteX0" fmla="*/ 0 w 3613728"/>
              <a:gd name="connsiteY0" fmla="*/ 2817091 h 2817091"/>
              <a:gd name="connsiteX1" fmla="*/ 981364 w 3613728"/>
              <a:gd name="connsiteY1" fmla="*/ 1731819 h 2817091"/>
              <a:gd name="connsiteX2" fmla="*/ 1593273 w 3613728"/>
              <a:gd name="connsiteY2" fmla="*/ 1004455 h 2817091"/>
              <a:gd name="connsiteX3" fmla="*/ 2055091 w 3613728"/>
              <a:gd name="connsiteY3" fmla="*/ 554182 h 2817091"/>
              <a:gd name="connsiteX4" fmla="*/ 2736273 w 3613728"/>
              <a:gd name="connsiteY4" fmla="*/ 207819 h 2817091"/>
              <a:gd name="connsiteX5" fmla="*/ 3209637 w 3613728"/>
              <a:gd name="connsiteY5" fmla="*/ 69273 h 2817091"/>
              <a:gd name="connsiteX6" fmla="*/ 3613728 w 3613728"/>
              <a:gd name="connsiteY6" fmla="*/ 0 h 2817091"/>
              <a:gd name="connsiteX0" fmla="*/ 0 w 3613728"/>
              <a:gd name="connsiteY0" fmla="*/ 2817091 h 2817091"/>
              <a:gd name="connsiteX1" fmla="*/ 1162778 w 3613728"/>
              <a:gd name="connsiteY1" fmla="*/ 1773689 h 2817091"/>
              <a:gd name="connsiteX2" fmla="*/ 1593273 w 3613728"/>
              <a:gd name="connsiteY2" fmla="*/ 1004455 h 2817091"/>
              <a:gd name="connsiteX3" fmla="*/ 2055091 w 3613728"/>
              <a:gd name="connsiteY3" fmla="*/ 554182 h 2817091"/>
              <a:gd name="connsiteX4" fmla="*/ 2736273 w 3613728"/>
              <a:gd name="connsiteY4" fmla="*/ 207819 h 2817091"/>
              <a:gd name="connsiteX5" fmla="*/ 3209637 w 3613728"/>
              <a:gd name="connsiteY5" fmla="*/ 69273 h 2817091"/>
              <a:gd name="connsiteX6" fmla="*/ 3613728 w 3613728"/>
              <a:gd name="connsiteY6" fmla="*/ 0 h 2817091"/>
              <a:gd name="connsiteX0" fmla="*/ 0 w 3613728"/>
              <a:gd name="connsiteY0" fmla="*/ 2817091 h 2817091"/>
              <a:gd name="connsiteX1" fmla="*/ 1162778 w 3613728"/>
              <a:gd name="connsiteY1" fmla="*/ 1773689 h 2817091"/>
              <a:gd name="connsiteX2" fmla="*/ 2055091 w 3613728"/>
              <a:gd name="connsiteY2" fmla="*/ 554182 h 2817091"/>
              <a:gd name="connsiteX3" fmla="*/ 2736273 w 3613728"/>
              <a:gd name="connsiteY3" fmla="*/ 207819 h 2817091"/>
              <a:gd name="connsiteX4" fmla="*/ 3209637 w 3613728"/>
              <a:gd name="connsiteY4" fmla="*/ 69273 h 2817091"/>
              <a:gd name="connsiteX5" fmla="*/ 3613728 w 3613728"/>
              <a:gd name="connsiteY5" fmla="*/ 0 h 2817091"/>
              <a:gd name="connsiteX0" fmla="*/ 0 w 3613728"/>
              <a:gd name="connsiteY0" fmla="*/ 2817091 h 2817091"/>
              <a:gd name="connsiteX1" fmla="*/ 1162778 w 3613728"/>
              <a:gd name="connsiteY1" fmla="*/ 1773689 h 2817091"/>
              <a:gd name="connsiteX2" fmla="*/ 2278371 w 3613728"/>
              <a:gd name="connsiteY2" fmla="*/ 554182 h 2817091"/>
              <a:gd name="connsiteX3" fmla="*/ 2736273 w 3613728"/>
              <a:gd name="connsiteY3" fmla="*/ 207819 h 2817091"/>
              <a:gd name="connsiteX4" fmla="*/ 3209637 w 3613728"/>
              <a:gd name="connsiteY4" fmla="*/ 69273 h 2817091"/>
              <a:gd name="connsiteX5" fmla="*/ 3613728 w 3613728"/>
              <a:gd name="connsiteY5" fmla="*/ 0 h 2817091"/>
              <a:gd name="connsiteX0" fmla="*/ 0 w 3613728"/>
              <a:gd name="connsiteY0" fmla="*/ 2817091 h 2817091"/>
              <a:gd name="connsiteX1" fmla="*/ 1162778 w 3613728"/>
              <a:gd name="connsiteY1" fmla="*/ 1773689 h 2817091"/>
              <a:gd name="connsiteX2" fmla="*/ 2278371 w 3613728"/>
              <a:gd name="connsiteY2" fmla="*/ 554182 h 2817091"/>
              <a:gd name="connsiteX3" fmla="*/ 2875823 w 3613728"/>
              <a:gd name="connsiteY3" fmla="*/ 249690 h 2817091"/>
              <a:gd name="connsiteX4" fmla="*/ 3209637 w 3613728"/>
              <a:gd name="connsiteY4" fmla="*/ 69273 h 2817091"/>
              <a:gd name="connsiteX5" fmla="*/ 3613728 w 3613728"/>
              <a:gd name="connsiteY5" fmla="*/ 0 h 2817091"/>
              <a:gd name="connsiteX0" fmla="*/ 0 w 3613728"/>
              <a:gd name="connsiteY0" fmla="*/ 2817091 h 2817091"/>
              <a:gd name="connsiteX1" fmla="*/ 1162778 w 3613728"/>
              <a:gd name="connsiteY1" fmla="*/ 1773689 h 2817091"/>
              <a:gd name="connsiteX2" fmla="*/ 2278371 w 3613728"/>
              <a:gd name="connsiteY2" fmla="*/ 554182 h 2817091"/>
              <a:gd name="connsiteX3" fmla="*/ 2875823 w 3613728"/>
              <a:gd name="connsiteY3" fmla="*/ 249690 h 2817091"/>
              <a:gd name="connsiteX4" fmla="*/ 3613728 w 3613728"/>
              <a:gd name="connsiteY4" fmla="*/ 0 h 2817091"/>
              <a:gd name="connsiteX0" fmla="*/ 0 w 3613728"/>
              <a:gd name="connsiteY0" fmla="*/ 2817091 h 2817091"/>
              <a:gd name="connsiteX1" fmla="*/ 1162778 w 3613728"/>
              <a:gd name="connsiteY1" fmla="*/ 1773689 h 2817091"/>
              <a:gd name="connsiteX2" fmla="*/ 2278371 w 3613728"/>
              <a:gd name="connsiteY2" fmla="*/ 693749 h 2817091"/>
              <a:gd name="connsiteX3" fmla="*/ 2875823 w 3613728"/>
              <a:gd name="connsiteY3" fmla="*/ 249690 h 2817091"/>
              <a:gd name="connsiteX4" fmla="*/ 3613728 w 3613728"/>
              <a:gd name="connsiteY4" fmla="*/ 0 h 2817091"/>
              <a:gd name="connsiteX0" fmla="*/ 0 w 3613728"/>
              <a:gd name="connsiteY0" fmla="*/ 2817091 h 2817091"/>
              <a:gd name="connsiteX1" fmla="*/ 1162778 w 3613728"/>
              <a:gd name="connsiteY1" fmla="*/ 1773689 h 2817091"/>
              <a:gd name="connsiteX2" fmla="*/ 2278371 w 3613728"/>
              <a:gd name="connsiteY2" fmla="*/ 693749 h 2817091"/>
              <a:gd name="connsiteX3" fmla="*/ 3113057 w 3613728"/>
              <a:gd name="connsiteY3" fmla="*/ 165950 h 2817091"/>
              <a:gd name="connsiteX4" fmla="*/ 3613728 w 3613728"/>
              <a:gd name="connsiteY4" fmla="*/ 0 h 2817091"/>
              <a:gd name="connsiteX0" fmla="*/ 0 w 3541572"/>
              <a:gd name="connsiteY0" fmla="*/ 2716079 h 2716079"/>
              <a:gd name="connsiteX1" fmla="*/ 1090622 w 3541572"/>
              <a:gd name="connsiteY1" fmla="*/ 1773689 h 2716079"/>
              <a:gd name="connsiteX2" fmla="*/ 2206215 w 3541572"/>
              <a:gd name="connsiteY2" fmla="*/ 693749 h 2716079"/>
              <a:gd name="connsiteX3" fmla="*/ 3040901 w 3541572"/>
              <a:gd name="connsiteY3" fmla="*/ 165950 h 2716079"/>
              <a:gd name="connsiteX4" fmla="*/ 3541572 w 3541572"/>
              <a:gd name="connsiteY4" fmla="*/ 0 h 2716079"/>
              <a:gd name="connsiteX0" fmla="*/ 0 w 3541572"/>
              <a:gd name="connsiteY0" fmla="*/ 2716079 h 2716079"/>
              <a:gd name="connsiteX1" fmla="*/ 1191641 w 3541572"/>
              <a:gd name="connsiteY1" fmla="*/ 1831410 h 2716079"/>
              <a:gd name="connsiteX2" fmla="*/ 2206215 w 3541572"/>
              <a:gd name="connsiteY2" fmla="*/ 693749 h 2716079"/>
              <a:gd name="connsiteX3" fmla="*/ 3040901 w 3541572"/>
              <a:gd name="connsiteY3" fmla="*/ 165950 h 2716079"/>
              <a:gd name="connsiteX4" fmla="*/ 3541572 w 3541572"/>
              <a:gd name="connsiteY4" fmla="*/ 0 h 2716079"/>
              <a:gd name="connsiteX0" fmla="*/ 0 w 3541572"/>
              <a:gd name="connsiteY0" fmla="*/ 2716079 h 2716079"/>
              <a:gd name="connsiteX1" fmla="*/ 1191641 w 3541572"/>
              <a:gd name="connsiteY1" fmla="*/ 1831410 h 2716079"/>
              <a:gd name="connsiteX2" fmla="*/ 2206215 w 3541572"/>
              <a:gd name="connsiteY2" fmla="*/ 693749 h 2716079"/>
              <a:gd name="connsiteX3" fmla="*/ 3040901 w 3541572"/>
              <a:gd name="connsiteY3" fmla="*/ 165950 h 2716079"/>
              <a:gd name="connsiteX4" fmla="*/ 3541572 w 3541572"/>
              <a:gd name="connsiteY4" fmla="*/ 0 h 2716079"/>
              <a:gd name="connsiteX0" fmla="*/ 0 w 3541572"/>
              <a:gd name="connsiteY0" fmla="*/ 2716079 h 2716079"/>
              <a:gd name="connsiteX1" fmla="*/ 1148347 w 3541572"/>
              <a:gd name="connsiteY1" fmla="*/ 1773689 h 2716079"/>
              <a:gd name="connsiteX2" fmla="*/ 2206215 w 3541572"/>
              <a:gd name="connsiteY2" fmla="*/ 693749 h 2716079"/>
              <a:gd name="connsiteX3" fmla="*/ 3040901 w 3541572"/>
              <a:gd name="connsiteY3" fmla="*/ 165950 h 2716079"/>
              <a:gd name="connsiteX4" fmla="*/ 3541572 w 3541572"/>
              <a:gd name="connsiteY4" fmla="*/ 0 h 2716079"/>
              <a:gd name="connsiteX0" fmla="*/ 0 w 3541572"/>
              <a:gd name="connsiteY0" fmla="*/ 2716079 h 2716079"/>
              <a:gd name="connsiteX1" fmla="*/ 1148347 w 3541572"/>
              <a:gd name="connsiteY1" fmla="*/ 1773689 h 2716079"/>
              <a:gd name="connsiteX2" fmla="*/ 2206215 w 3541572"/>
              <a:gd name="connsiteY2" fmla="*/ 693749 h 2716079"/>
              <a:gd name="connsiteX3" fmla="*/ 3040901 w 3541572"/>
              <a:gd name="connsiteY3" fmla="*/ 165950 h 2716079"/>
              <a:gd name="connsiteX4" fmla="*/ 3541572 w 3541572"/>
              <a:gd name="connsiteY4" fmla="*/ 0 h 2716079"/>
              <a:gd name="connsiteX0" fmla="*/ 0 w 3541572"/>
              <a:gd name="connsiteY0" fmla="*/ 2716079 h 2716079"/>
              <a:gd name="connsiteX1" fmla="*/ 1148347 w 3541572"/>
              <a:gd name="connsiteY1" fmla="*/ 1773689 h 2716079"/>
              <a:gd name="connsiteX2" fmla="*/ 2206215 w 3541572"/>
              <a:gd name="connsiteY2" fmla="*/ 693749 h 2716079"/>
              <a:gd name="connsiteX3" fmla="*/ 3040901 w 3541572"/>
              <a:gd name="connsiteY3" fmla="*/ 165950 h 2716079"/>
              <a:gd name="connsiteX4" fmla="*/ 3541572 w 3541572"/>
              <a:gd name="connsiteY4" fmla="*/ 0 h 2716079"/>
              <a:gd name="connsiteX0" fmla="*/ 0 w 3541572"/>
              <a:gd name="connsiteY0" fmla="*/ 2716079 h 2716079"/>
              <a:gd name="connsiteX1" fmla="*/ 1148347 w 3541572"/>
              <a:gd name="connsiteY1" fmla="*/ 1773689 h 2716079"/>
              <a:gd name="connsiteX2" fmla="*/ 2261678 w 3541572"/>
              <a:gd name="connsiteY2" fmla="*/ 737040 h 2716079"/>
              <a:gd name="connsiteX3" fmla="*/ 3040901 w 3541572"/>
              <a:gd name="connsiteY3" fmla="*/ 165950 h 2716079"/>
              <a:gd name="connsiteX4" fmla="*/ 3541572 w 3541572"/>
              <a:gd name="connsiteY4" fmla="*/ 0 h 2716079"/>
              <a:gd name="connsiteX0" fmla="*/ 0 w 3541572"/>
              <a:gd name="connsiteY0" fmla="*/ 2716079 h 2716079"/>
              <a:gd name="connsiteX1" fmla="*/ 1148347 w 3541572"/>
              <a:gd name="connsiteY1" fmla="*/ 1773689 h 2716079"/>
              <a:gd name="connsiteX2" fmla="*/ 2261678 w 3541572"/>
              <a:gd name="connsiteY2" fmla="*/ 737040 h 2716079"/>
              <a:gd name="connsiteX3" fmla="*/ 3040901 w 3541572"/>
              <a:gd name="connsiteY3" fmla="*/ 165950 h 2716079"/>
              <a:gd name="connsiteX4" fmla="*/ 3541572 w 3541572"/>
              <a:gd name="connsiteY4" fmla="*/ 0 h 2716079"/>
              <a:gd name="connsiteX0" fmla="*/ 0 w 3541572"/>
              <a:gd name="connsiteY0" fmla="*/ 2716079 h 2716079"/>
              <a:gd name="connsiteX1" fmla="*/ 1148347 w 3541572"/>
              <a:gd name="connsiteY1" fmla="*/ 1773689 h 2716079"/>
              <a:gd name="connsiteX2" fmla="*/ 2261678 w 3541572"/>
              <a:gd name="connsiteY2" fmla="*/ 737040 h 2716079"/>
              <a:gd name="connsiteX3" fmla="*/ 3040901 w 3541572"/>
              <a:gd name="connsiteY3" fmla="*/ 165950 h 2716079"/>
              <a:gd name="connsiteX4" fmla="*/ 3541572 w 3541572"/>
              <a:gd name="connsiteY4" fmla="*/ 0 h 2716079"/>
              <a:gd name="connsiteX0" fmla="*/ 0 w 3541572"/>
              <a:gd name="connsiteY0" fmla="*/ 2716079 h 2716079"/>
              <a:gd name="connsiteX1" fmla="*/ 1148347 w 3541572"/>
              <a:gd name="connsiteY1" fmla="*/ 1773689 h 2716079"/>
              <a:gd name="connsiteX2" fmla="*/ 2261678 w 3541572"/>
              <a:gd name="connsiteY2" fmla="*/ 737040 h 2716079"/>
              <a:gd name="connsiteX3" fmla="*/ 3040901 w 3541572"/>
              <a:gd name="connsiteY3" fmla="*/ 165950 h 2716079"/>
              <a:gd name="connsiteX4" fmla="*/ 3541572 w 3541572"/>
              <a:gd name="connsiteY4" fmla="*/ 0 h 2716079"/>
              <a:gd name="connsiteX0" fmla="*/ 0 w 3541572"/>
              <a:gd name="connsiteY0" fmla="*/ 2716079 h 2716079"/>
              <a:gd name="connsiteX1" fmla="*/ 1113747 w 3541572"/>
              <a:gd name="connsiteY1" fmla="*/ 1748257 h 2716079"/>
              <a:gd name="connsiteX2" fmla="*/ 2261678 w 3541572"/>
              <a:gd name="connsiteY2" fmla="*/ 737040 h 2716079"/>
              <a:gd name="connsiteX3" fmla="*/ 3040901 w 3541572"/>
              <a:gd name="connsiteY3" fmla="*/ 165950 h 2716079"/>
              <a:gd name="connsiteX4" fmla="*/ 3541572 w 3541572"/>
              <a:gd name="connsiteY4" fmla="*/ 0 h 2716079"/>
              <a:gd name="connsiteX0" fmla="*/ 0 w 3541572"/>
              <a:gd name="connsiteY0" fmla="*/ 2716079 h 2716079"/>
              <a:gd name="connsiteX1" fmla="*/ 1113747 w 3541572"/>
              <a:gd name="connsiteY1" fmla="*/ 1748257 h 2716079"/>
              <a:gd name="connsiteX2" fmla="*/ 2261678 w 3541572"/>
              <a:gd name="connsiteY2" fmla="*/ 737040 h 2716079"/>
              <a:gd name="connsiteX3" fmla="*/ 3040901 w 3541572"/>
              <a:gd name="connsiteY3" fmla="*/ 165950 h 2716079"/>
              <a:gd name="connsiteX4" fmla="*/ 3541572 w 3541572"/>
              <a:gd name="connsiteY4" fmla="*/ 0 h 2716079"/>
              <a:gd name="connsiteX0" fmla="*/ 0 w 3541572"/>
              <a:gd name="connsiteY0" fmla="*/ 2716079 h 2716079"/>
              <a:gd name="connsiteX1" fmla="*/ 1113747 w 3541572"/>
              <a:gd name="connsiteY1" fmla="*/ 1748257 h 2716079"/>
              <a:gd name="connsiteX2" fmla="*/ 2261678 w 3541572"/>
              <a:gd name="connsiteY2" fmla="*/ 737040 h 2716079"/>
              <a:gd name="connsiteX3" fmla="*/ 3040901 w 3541572"/>
              <a:gd name="connsiteY3" fmla="*/ 165950 h 2716079"/>
              <a:gd name="connsiteX4" fmla="*/ 3541572 w 3541572"/>
              <a:gd name="connsiteY4" fmla="*/ 0 h 2716079"/>
              <a:gd name="connsiteX0" fmla="*/ 0 w 3123954"/>
              <a:gd name="connsiteY0" fmla="*/ 2552221 h 4818088"/>
              <a:gd name="connsiteX1" fmla="*/ 1113747 w 3123954"/>
              <a:gd name="connsiteY1" fmla="*/ 1584399 h 4818088"/>
              <a:gd name="connsiteX2" fmla="*/ 2261678 w 3123954"/>
              <a:gd name="connsiteY2" fmla="*/ 573182 h 4818088"/>
              <a:gd name="connsiteX3" fmla="*/ 3040901 w 3123954"/>
              <a:gd name="connsiteY3" fmla="*/ 2092 h 4818088"/>
              <a:gd name="connsiteX4" fmla="*/ 3054056 w 3123954"/>
              <a:gd name="connsiteY4" fmla="*/ 4817632 h 4818088"/>
              <a:gd name="connsiteX0" fmla="*/ 0 w 3054056"/>
              <a:gd name="connsiteY0" fmla="*/ 1995804 h 4262962"/>
              <a:gd name="connsiteX1" fmla="*/ 1113747 w 3054056"/>
              <a:gd name="connsiteY1" fmla="*/ 1027982 h 4262962"/>
              <a:gd name="connsiteX2" fmla="*/ 2261678 w 3054056"/>
              <a:gd name="connsiteY2" fmla="*/ 16765 h 4262962"/>
              <a:gd name="connsiteX3" fmla="*/ 1834100 w 3054056"/>
              <a:gd name="connsiteY3" fmla="*/ 3158295 h 4262962"/>
              <a:gd name="connsiteX4" fmla="*/ 3054056 w 3054056"/>
              <a:gd name="connsiteY4" fmla="*/ 4261215 h 4262962"/>
              <a:gd name="connsiteX0" fmla="*/ 0 w 3054056"/>
              <a:gd name="connsiteY0" fmla="*/ 1997544 h 4264702"/>
              <a:gd name="connsiteX1" fmla="*/ 1113747 w 3054056"/>
              <a:gd name="connsiteY1" fmla="*/ 1029722 h 4264702"/>
              <a:gd name="connsiteX2" fmla="*/ 2261678 w 3054056"/>
              <a:gd name="connsiteY2" fmla="*/ 18505 h 4264702"/>
              <a:gd name="connsiteX3" fmla="*/ 1834100 w 3054056"/>
              <a:gd name="connsiteY3" fmla="*/ 3160035 h 4264702"/>
              <a:gd name="connsiteX4" fmla="*/ 3054056 w 3054056"/>
              <a:gd name="connsiteY4" fmla="*/ 4262955 h 4264702"/>
              <a:gd name="connsiteX0" fmla="*/ 0 w 3054056"/>
              <a:gd name="connsiteY0" fmla="*/ 1997544 h 4265252"/>
              <a:gd name="connsiteX1" fmla="*/ 1113747 w 3054056"/>
              <a:gd name="connsiteY1" fmla="*/ 1029722 h 4265252"/>
              <a:gd name="connsiteX2" fmla="*/ 2261678 w 3054056"/>
              <a:gd name="connsiteY2" fmla="*/ 18505 h 4265252"/>
              <a:gd name="connsiteX3" fmla="*/ 1834100 w 3054056"/>
              <a:gd name="connsiteY3" fmla="*/ 3160035 h 4265252"/>
              <a:gd name="connsiteX4" fmla="*/ 3054056 w 3054056"/>
              <a:gd name="connsiteY4" fmla="*/ 4262955 h 4265252"/>
              <a:gd name="connsiteX0" fmla="*/ 0 w 3054056"/>
              <a:gd name="connsiteY0" fmla="*/ 967822 h 3235530"/>
              <a:gd name="connsiteX1" fmla="*/ 1113747 w 3054056"/>
              <a:gd name="connsiteY1" fmla="*/ 0 h 3235530"/>
              <a:gd name="connsiteX2" fmla="*/ 1834100 w 3054056"/>
              <a:gd name="connsiteY2" fmla="*/ 2130313 h 3235530"/>
              <a:gd name="connsiteX3" fmla="*/ 3054056 w 3054056"/>
              <a:gd name="connsiteY3" fmla="*/ 3233233 h 3235530"/>
              <a:gd name="connsiteX0" fmla="*/ 0 w 3054056"/>
              <a:gd name="connsiteY0" fmla="*/ 1062052 h 3329760"/>
              <a:gd name="connsiteX1" fmla="*/ 563344 w 3054056"/>
              <a:gd name="connsiteY1" fmla="*/ 400379 h 3329760"/>
              <a:gd name="connsiteX2" fmla="*/ 1113747 w 3054056"/>
              <a:gd name="connsiteY2" fmla="*/ 94230 h 3329760"/>
              <a:gd name="connsiteX3" fmla="*/ 1834100 w 3054056"/>
              <a:gd name="connsiteY3" fmla="*/ 2224543 h 3329760"/>
              <a:gd name="connsiteX4" fmla="*/ 3054056 w 3054056"/>
              <a:gd name="connsiteY4" fmla="*/ 3327463 h 3329760"/>
              <a:gd name="connsiteX0" fmla="*/ 0 w 3054056"/>
              <a:gd name="connsiteY0" fmla="*/ 1065175 h 3332883"/>
              <a:gd name="connsiteX1" fmla="*/ 563344 w 3054056"/>
              <a:gd name="connsiteY1" fmla="*/ 403502 h 3332883"/>
              <a:gd name="connsiteX2" fmla="*/ 1113747 w 3054056"/>
              <a:gd name="connsiteY2" fmla="*/ 97353 h 3332883"/>
              <a:gd name="connsiteX3" fmla="*/ 1834100 w 3054056"/>
              <a:gd name="connsiteY3" fmla="*/ 2227666 h 3332883"/>
              <a:gd name="connsiteX4" fmla="*/ 3054056 w 3054056"/>
              <a:gd name="connsiteY4" fmla="*/ 3330586 h 3332883"/>
              <a:gd name="connsiteX0" fmla="*/ 0 w 3054056"/>
              <a:gd name="connsiteY0" fmla="*/ 875467 h 3143175"/>
              <a:gd name="connsiteX1" fmla="*/ 563344 w 3054056"/>
              <a:gd name="connsiteY1" fmla="*/ 213794 h 3143175"/>
              <a:gd name="connsiteX2" fmla="*/ 1185676 w 3054056"/>
              <a:gd name="connsiteY2" fmla="*/ 154370 h 3143175"/>
              <a:gd name="connsiteX3" fmla="*/ 1834100 w 3054056"/>
              <a:gd name="connsiteY3" fmla="*/ 2037958 h 3143175"/>
              <a:gd name="connsiteX4" fmla="*/ 3054056 w 3054056"/>
              <a:gd name="connsiteY4" fmla="*/ 3140878 h 3143175"/>
              <a:gd name="connsiteX0" fmla="*/ 0 w 3054056"/>
              <a:gd name="connsiteY0" fmla="*/ 875467 h 3143175"/>
              <a:gd name="connsiteX1" fmla="*/ 563344 w 3054056"/>
              <a:gd name="connsiteY1" fmla="*/ 213794 h 3143175"/>
              <a:gd name="connsiteX2" fmla="*/ 1185676 w 3054056"/>
              <a:gd name="connsiteY2" fmla="*/ 154370 h 3143175"/>
              <a:gd name="connsiteX3" fmla="*/ 1834100 w 3054056"/>
              <a:gd name="connsiteY3" fmla="*/ 2037958 h 3143175"/>
              <a:gd name="connsiteX4" fmla="*/ 3054056 w 3054056"/>
              <a:gd name="connsiteY4" fmla="*/ 3140878 h 3143175"/>
              <a:gd name="connsiteX0" fmla="*/ 0 w 3054056"/>
              <a:gd name="connsiteY0" fmla="*/ 875467 h 3143175"/>
              <a:gd name="connsiteX1" fmla="*/ 563344 w 3054056"/>
              <a:gd name="connsiteY1" fmla="*/ 213794 h 3143175"/>
              <a:gd name="connsiteX2" fmla="*/ 1185676 w 3054056"/>
              <a:gd name="connsiteY2" fmla="*/ 154370 h 3143175"/>
              <a:gd name="connsiteX3" fmla="*/ 1834100 w 3054056"/>
              <a:gd name="connsiteY3" fmla="*/ 2037958 h 3143175"/>
              <a:gd name="connsiteX4" fmla="*/ 3054056 w 3054056"/>
              <a:gd name="connsiteY4" fmla="*/ 3140878 h 3143175"/>
              <a:gd name="connsiteX0" fmla="*/ 0 w 3054056"/>
              <a:gd name="connsiteY0" fmla="*/ 875467 h 3143411"/>
              <a:gd name="connsiteX1" fmla="*/ 563344 w 3054056"/>
              <a:gd name="connsiteY1" fmla="*/ 213794 h 3143411"/>
              <a:gd name="connsiteX2" fmla="*/ 1185676 w 3054056"/>
              <a:gd name="connsiteY2" fmla="*/ 154370 h 3143411"/>
              <a:gd name="connsiteX3" fmla="*/ 1834100 w 3054056"/>
              <a:gd name="connsiteY3" fmla="*/ 2037958 h 3143411"/>
              <a:gd name="connsiteX4" fmla="*/ 3054056 w 3054056"/>
              <a:gd name="connsiteY4" fmla="*/ 3140878 h 3143411"/>
              <a:gd name="connsiteX0" fmla="*/ 0 w 3054056"/>
              <a:gd name="connsiteY0" fmla="*/ 875467 h 3143095"/>
              <a:gd name="connsiteX1" fmla="*/ 563344 w 3054056"/>
              <a:gd name="connsiteY1" fmla="*/ 213794 h 3143095"/>
              <a:gd name="connsiteX2" fmla="*/ 1185676 w 3054056"/>
              <a:gd name="connsiteY2" fmla="*/ 154370 h 3143095"/>
              <a:gd name="connsiteX3" fmla="*/ 1802132 w 3054056"/>
              <a:gd name="connsiteY3" fmla="*/ 1908722 h 3143095"/>
              <a:gd name="connsiteX4" fmla="*/ 3054056 w 3054056"/>
              <a:gd name="connsiteY4" fmla="*/ 3140878 h 3143095"/>
              <a:gd name="connsiteX0" fmla="*/ 0 w 3054056"/>
              <a:gd name="connsiteY0" fmla="*/ 875467 h 3143095"/>
              <a:gd name="connsiteX1" fmla="*/ 563344 w 3054056"/>
              <a:gd name="connsiteY1" fmla="*/ 213794 h 3143095"/>
              <a:gd name="connsiteX2" fmla="*/ 1185676 w 3054056"/>
              <a:gd name="connsiteY2" fmla="*/ 154370 h 3143095"/>
              <a:gd name="connsiteX3" fmla="*/ 1802132 w 3054056"/>
              <a:gd name="connsiteY3" fmla="*/ 1908722 h 3143095"/>
              <a:gd name="connsiteX4" fmla="*/ 3054056 w 3054056"/>
              <a:gd name="connsiteY4" fmla="*/ 3140878 h 3143095"/>
              <a:gd name="connsiteX0" fmla="*/ 0 w 3054056"/>
              <a:gd name="connsiteY0" fmla="*/ 875467 h 3143070"/>
              <a:gd name="connsiteX1" fmla="*/ 563344 w 3054056"/>
              <a:gd name="connsiteY1" fmla="*/ 213794 h 3143070"/>
              <a:gd name="connsiteX2" fmla="*/ 1185676 w 3054056"/>
              <a:gd name="connsiteY2" fmla="*/ 154370 h 3143070"/>
              <a:gd name="connsiteX3" fmla="*/ 1794139 w 3054056"/>
              <a:gd name="connsiteY3" fmla="*/ 1896974 h 3143070"/>
              <a:gd name="connsiteX4" fmla="*/ 3054056 w 3054056"/>
              <a:gd name="connsiteY4" fmla="*/ 3140878 h 3143070"/>
              <a:gd name="connsiteX0" fmla="*/ 0 w 3054056"/>
              <a:gd name="connsiteY0" fmla="*/ 875467 h 3143375"/>
              <a:gd name="connsiteX1" fmla="*/ 563344 w 3054056"/>
              <a:gd name="connsiteY1" fmla="*/ 213794 h 3143375"/>
              <a:gd name="connsiteX2" fmla="*/ 1185676 w 3054056"/>
              <a:gd name="connsiteY2" fmla="*/ 154370 h 3143375"/>
              <a:gd name="connsiteX3" fmla="*/ 1794139 w 3054056"/>
              <a:gd name="connsiteY3" fmla="*/ 1896974 h 3143375"/>
              <a:gd name="connsiteX4" fmla="*/ 3054056 w 3054056"/>
              <a:gd name="connsiteY4" fmla="*/ 3140878 h 3143375"/>
              <a:gd name="connsiteX0" fmla="*/ 0 w 3054056"/>
              <a:gd name="connsiteY0" fmla="*/ 875467 h 3143473"/>
              <a:gd name="connsiteX1" fmla="*/ 563344 w 3054056"/>
              <a:gd name="connsiteY1" fmla="*/ 213794 h 3143473"/>
              <a:gd name="connsiteX2" fmla="*/ 1185676 w 3054056"/>
              <a:gd name="connsiteY2" fmla="*/ 154370 h 3143473"/>
              <a:gd name="connsiteX3" fmla="*/ 1794139 w 3054056"/>
              <a:gd name="connsiteY3" fmla="*/ 1896974 h 3143473"/>
              <a:gd name="connsiteX4" fmla="*/ 3054056 w 3054056"/>
              <a:gd name="connsiteY4" fmla="*/ 3140878 h 3143473"/>
              <a:gd name="connsiteX0" fmla="*/ 0 w 3054056"/>
              <a:gd name="connsiteY0" fmla="*/ 875467 h 3143473"/>
              <a:gd name="connsiteX1" fmla="*/ 563344 w 3054056"/>
              <a:gd name="connsiteY1" fmla="*/ 213794 h 3143473"/>
              <a:gd name="connsiteX2" fmla="*/ 1185676 w 3054056"/>
              <a:gd name="connsiteY2" fmla="*/ 154370 h 3143473"/>
              <a:gd name="connsiteX3" fmla="*/ 1794139 w 3054056"/>
              <a:gd name="connsiteY3" fmla="*/ 1896974 h 3143473"/>
              <a:gd name="connsiteX4" fmla="*/ 3054056 w 3054056"/>
              <a:gd name="connsiteY4" fmla="*/ 3140878 h 3143473"/>
              <a:gd name="connsiteX0" fmla="*/ 0 w 3054056"/>
              <a:gd name="connsiteY0" fmla="*/ 875467 h 3143656"/>
              <a:gd name="connsiteX1" fmla="*/ 563344 w 3054056"/>
              <a:gd name="connsiteY1" fmla="*/ 213794 h 3143656"/>
              <a:gd name="connsiteX2" fmla="*/ 1185676 w 3054056"/>
              <a:gd name="connsiteY2" fmla="*/ 154370 h 3143656"/>
              <a:gd name="connsiteX3" fmla="*/ 2001933 w 3054056"/>
              <a:gd name="connsiteY3" fmla="*/ 1955718 h 3143656"/>
              <a:gd name="connsiteX4" fmla="*/ 3054056 w 3054056"/>
              <a:gd name="connsiteY4" fmla="*/ 3140878 h 3143656"/>
              <a:gd name="connsiteX0" fmla="*/ 0 w 3054056"/>
              <a:gd name="connsiteY0" fmla="*/ 875467 h 3144223"/>
              <a:gd name="connsiteX1" fmla="*/ 563344 w 3054056"/>
              <a:gd name="connsiteY1" fmla="*/ 213794 h 3144223"/>
              <a:gd name="connsiteX2" fmla="*/ 1185676 w 3054056"/>
              <a:gd name="connsiteY2" fmla="*/ 154370 h 3144223"/>
              <a:gd name="connsiteX3" fmla="*/ 2209726 w 3054056"/>
              <a:gd name="connsiteY3" fmla="*/ 2096703 h 3144223"/>
              <a:gd name="connsiteX4" fmla="*/ 3054056 w 3054056"/>
              <a:gd name="connsiteY4" fmla="*/ 3140878 h 3144223"/>
              <a:gd name="connsiteX0" fmla="*/ 0 w 3054056"/>
              <a:gd name="connsiteY0" fmla="*/ 850341 h 3119097"/>
              <a:gd name="connsiteX1" fmla="*/ 701743 w 3054056"/>
              <a:gd name="connsiteY1" fmla="*/ 273456 h 3119097"/>
              <a:gd name="connsiteX2" fmla="*/ 1185676 w 3054056"/>
              <a:gd name="connsiteY2" fmla="*/ 129244 h 3119097"/>
              <a:gd name="connsiteX3" fmla="*/ 2209726 w 3054056"/>
              <a:gd name="connsiteY3" fmla="*/ 2071577 h 3119097"/>
              <a:gd name="connsiteX4" fmla="*/ 3054056 w 3054056"/>
              <a:gd name="connsiteY4" fmla="*/ 3115752 h 3119097"/>
              <a:gd name="connsiteX0" fmla="*/ 0 w 3054056"/>
              <a:gd name="connsiteY0" fmla="*/ 779727 h 3048483"/>
              <a:gd name="connsiteX1" fmla="*/ 701743 w 3054056"/>
              <a:gd name="connsiteY1" fmla="*/ 202842 h 3048483"/>
              <a:gd name="connsiteX2" fmla="*/ 1508607 w 3054056"/>
              <a:gd name="connsiteY2" fmla="*/ 160376 h 3048483"/>
              <a:gd name="connsiteX3" fmla="*/ 2209726 w 3054056"/>
              <a:gd name="connsiteY3" fmla="*/ 2000963 h 3048483"/>
              <a:gd name="connsiteX4" fmla="*/ 3054056 w 3054056"/>
              <a:gd name="connsiteY4" fmla="*/ 3045138 h 3048483"/>
              <a:gd name="connsiteX0" fmla="*/ 0 w 3054056"/>
              <a:gd name="connsiteY0" fmla="*/ 779727 h 3048483"/>
              <a:gd name="connsiteX1" fmla="*/ 701743 w 3054056"/>
              <a:gd name="connsiteY1" fmla="*/ 202842 h 3048483"/>
              <a:gd name="connsiteX2" fmla="*/ 1508607 w 3054056"/>
              <a:gd name="connsiteY2" fmla="*/ 160376 h 3048483"/>
              <a:gd name="connsiteX3" fmla="*/ 2209726 w 3054056"/>
              <a:gd name="connsiteY3" fmla="*/ 2000963 h 3048483"/>
              <a:gd name="connsiteX4" fmla="*/ 3054056 w 3054056"/>
              <a:gd name="connsiteY4" fmla="*/ 3045138 h 3048483"/>
              <a:gd name="connsiteX0" fmla="*/ 0 w 3054056"/>
              <a:gd name="connsiteY0" fmla="*/ 779727 h 3058933"/>
              <a:gd name="connsiteX1" fmla="*/ 701743 w 3054056"/>
              <a:gd name="connsiteY1" fmla="*/ 202842 h 3058933"/>
              <a:gd name="connsiteX2" fmla="*/ 1508607 w 3054056"/>
              <a:gd name="connsiteY2" fmla="*/ 160376 h 3058933"/>
              <a:gd name="connsiteX3" fmla="*/ 2209726 w 3054056"/>
              <a:gd name="connsiteY3" fmla="*/ 2543607 h 3058933"/>
              <a:gd name="connsiteX4" fmla="*/ 3054056 w 3054056"/>
              <a:gd name="connsiteY4" fmla="*/ 3045138 h 3058933"/>
              <a:gd name="connsiteX0" fmla="*/ 0 w 3054056"/>
              <a:gd name="connsiteY0" fmla="*/ 779727 h 3058933"/>
              <a:gd name="connsiteX1" fmla="*/ 701743 w 3054056"/>
              <a:gd name="connsiteY1" fmla="*/ 202842 h 3058933"/>
              <a:gd name="connsiteX2" fmla="*/ 1508607 w 3054056"/>
              <a:gd name="connsiteY2" fmla="*/ 160376 h 3058933"/>
              <a:gd name="connsiteX3" fmla="*/ 1800054 w 3054056"/>
              <a:gd name="connsiteY3" fmla="*/ 1331833 h 3058933"/>
              <a:gd name="connsiteX4" fmla="*/ 2209726 w 3054056"/>
              <a:gd name="connsiteY4" fmla="*/ 2543607 h 3058933"/>
              <a:gd name="connsiteX5" fmla="*/ 3054056 w 3054056"/>
              <a:gd name="connsiteY5" fmla="*/ 3045138 h 3058933"/>
              <a:gd name="connsiteX0" fmla="*/ 0 w 3054056"/>
              <a:gd name="connsiteY0" fmla="*/ 779727 h 3058933"/>
              <a:gd name="connsiteX1" fmla="*/ 701743 w 3054056"/>
              <a:gd name="connsiteY1" fmla="*/ 202842 h 3058933"/>
              <a:gd name="connsiteX2" fmla="*/ 1508607 w 3054056"/>
              <a:gd name="connsiteY2" fmla="*/ 160376 h 3058933"/>
              <a:gd name="connsiteX3" fmla="*/ 1800054 w 3054056"/>
              <a:gd name="connsiteY3" fmla="*/ 1331833 h 3058933"/>
              <a:gd name="connsiteX4" fmla="*/ 2209726 w 3054056"/>
              <a:gd name="connsiteY4" fmla="*/ 2543607 h 3058933"/>
              <a:gd name="connsiteX5" fmla="*/ 3054056 w 3054056"/>
              <a:gd name="connsiteY5" fmla="*/ 3045138 h 3058933"/>
              <a:gd name="connsiteX0" fmla="*/ 0 w 3054056"/>
              <a:gd name="connsiteY0" fmla="*/ 758971 h 3038177"/>
              <a:gd name="connsiteX1" fmla="*/ 701743 w 3054056"/>
              <a:gd name="connsiteY1" fmla="*/ 182086 h 3038177"/>
              <a:gd name="connsiteX2" fmla="*/ 1358675 w 3054056"/>
              <a:gd name="connsiteY2" fmla="*/ 173535 h 3038177"/>
              <a:gd name="connsiteX3" fmla="*/ 1800054 w 3054056"/>
              <a:gd name="connsiteY3" fmla="*/ 1311077 h 3038177"/>
              <a:gd name="connsiteX4" fmla="*/ 2209726 w 3054056"/>
              <a:gd name="connsiteY4" fmla="*/ 2522851 h 3038177"/>
              <a:gd name="connsiteX5" fmla="*/ 3054056 w 3054056"/>
              <a:gd name="connsiteY5" fmla="*/ 3024382 h 3038177"/>
              <a:gd name="connsiteX0" fmla="*/ 0 w 3054056"/>
              <a:gd name="connsiteY0" fmla="*/ 758970 h 3044591"/>
              <a:gd name="connsiteX1" fmla="*/ 701743 w 3054056"/>
              <a:gd name="connsiteY1" fmla="*/ 182085 h 3044591"/>
              <a:gd name="connsiteX2" fmla="*/ 1358675 w 3054056"/>
              <a:gd name="connsiteY2" fmla="*/ 173534 h 3044591"/>
              <a:gd name="connsiteX3" fmla="*/ 1800054 w 3054056"/>
              <a:gd name="connsiteY3" fmla="*/ 1311076 h 3044591"/>
              <a:gd name="connsiteX4" fmla="*/ 2451923 w 3054056"/>
              <a:gd name="connsiteY4" fmla="*/ 2590680 h 3044591"/>
              <a:gd name="connsiteX5" fmla="*/ 3054056 w 3054056"/>
              <a:gd name="connsiteY5" fmla="*/ 3024381 h 3044591"/>
              <a:gd name="connsiteX0" fmla="*/ 0 w 3054056"/>
              <a:gd name="connsiteY0" fmla="*/ 758970 h 3044591"/>
              <a:gd name="connsiteX1" fmla="*/ 701743 w 3054056"/>
              <a:gd name="connsiteY1" fmla="*/ 182085 h 3044591"/>
              <a:gd name="connsiteX2" fmla="*/ 1358675 w 3054056"/>
              <a:gd name="connsiteY2" fmla="*/ 173534 h 3044591"/>
              <a:gd name="connsiteX3" fmla="*/ 1984586 w 3054056"/>
              <a:gd name="connsiteY3" fmla="*/ 1650228 h 3044591"/>
              <a:gd name="connsiteX4" fmla="*/ 2451923 w 3054056"/>
              <a:gd name="connsiteY4" fmla="*/ 2590680 h 3044591"/>
              <a:gd name="connsiteX5" fmla="*/ 3054056 w 3054056"/>
              <a:gd name="connsiteY5" fmla="*/ 3024381 h 3044591"/>
              <a:gd name="connsiteX0" fmla="*/ 0 w 3054056"/>
              <a:gd name="connsiteY0" fmla="*/ 758970 h 3044591"/>
              <a:gd name="connsiteX1" fmla="*/ 701743 w 3054056"/>
              <a:gd name="connsiteY1" fmla="*/ 182085 h 3044591"/>
              <a:gd name="connsiteX2" fmla="*/ 1358675 w 3054056"/>
              <a:gd name="connsiteY2" fmla="*/ 173534 h 3044591"/>
              <a:gd name="connsiteX3" fmla="*/ 2451923 w 3054056"/>
              <a:gd name="connsiteY3" fmla="*/ 2590680 h 3044591"/>
              <a:gd name="connsiteX4" fmla="*/ 3054056 w 3054056"/>
              <a:gd name="connsiteY4" fmla="*/ 3024381 h 3044591"/>
              <a:gd name="connsiteX0" fmla="*/ 0 w 3653784"/>
              <a:gd name="connsiteY0" fmla="*/ 758970 h 3044591"/>
              <a:gd name="connsiteX1" fmla="*/ 701743 w 3653784"/>
              <a:gd name="connsiteY1" fmla="*/ 182085 h 3044591"/>
              <a:gd name="connsiteX2" fmla="*/ 1358675 w 3653784"/>
              <a:gd name="connsiteY2" fmla="*/ 173534 h 3044591"/>
              <a:gd name="connsiteX3" fmla="*/ 2451923 w 3653784"/>
              <a:gd name="connsiteY3" fmla="*/ 2590680 h 3044591"/>
              <a:gd name="connsiteX4" fmla="*/ 3653784 w 3653784"/>
              <a:gd name="connsiteY4" fmla="*/ 3024381 h 3044591"/>
              <a:gd name="connsiteX0" fmla="*/ 0 w 3653784"/>
              <a:gd name="connsiteY0" fmla="*/ 758970 h 3037076"/>
              <a:gd name="connsiteX1" fmla="*/ 701743 w 3653784"/>
              <a:gd name="connsiteY1" fmla="*/ 182085 h 3037076"/>
              <a:gd name="connsiteX2" fmla="*/ 1358675 w 3653784"/>
              <a:gd name="connsiteY2" fmla="*/ 173534 h 3037076"/>
              <a:gd name="connsiteX3" fmla="*/ 2636455 w 3653784"/>
              <a:gd name="connsiteY3" fmla="*/ 2505892 h 3037076"/>
              <a:gd name="connsiteX4" fmla="*/ 3653784 w 3653784"/>
              <a:gd name="connsiteY4" fmla="*/ 3024381 h 3037076"/>
              <a:gd name="connsiteX0" fmla="*/ 0 w 3664467"/>
              <a:gd name="connsiteY0" fmla="*/ 758970 h 3115847"/>
              <a:gd name="connsiteX1" fmla="*/ 701743 w 3664467"/>
              <a:gd name="connsiteY1" fmla="*/ 182085 h 3115847"/>
              <a:gd name="connsiteX2" fmla="*/ 1358675 w 3664467"/>
              <a:gd name="connsiteY2" fmla="*/ 173534 h 3115847"/>
              <a:gd name="connsiteX3" fmla="*/ 2636455 w 3664467"/>
              <a:gd name="connsiteY3" fmla="*/ 2505892 h 3115847"/>
              <a:gd name="connsiteX4" fmla="*/ 3664467 w 3664467"/>
              <a:gd name="connsiteY4" fmla="*/ 3106843 h 3115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64467" h="3115847">
                <a:moveTo>
                  <a:pt x="0" y="758970"/>
                </a:moveTo>
                <a:cubicBezTo>
                  <a:pt x="103215" y="670231"/>
                  <a:pt x="516119" y="343389"/>
                  <a:pt x="701743" y="182085"/>
                </a:cubicBezTo>
                <a:cubicBezTo>
                  <a:pt x="855398" y="-2717"/>
                  <a:pt x="1156207" y="-108954"/>
                  <a:pt x="1358675" y="173534"/>
                </a:cubicBezTo>
                <a:cubicBezTo>
                  <a:pt x="1650372" y="574966"/>
                  <a:pt x="2353891" y="2030751"/>
                  <a:pt x="2636455" y="2505892"/>
                </a:cubicBezTo>
                <a:cubicBezTo>
                  <a:pt x="2900062" y="2962687"/>
                  <a:pt x="3497577" y="3162160"/>
                  <a:pt x="3664467" y="3106843"/>
                </a:cubicBezTo>
              </a:path>
            </a:pathLst>
          </a:custGeom>
          <a:ln w="50800">
            <a:solidFill>
              <a:srgbClr val="FF0000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4363890" y="2744963"/>
            <a:ext cx="2389206" cy="1868429"/>
          </a:xfrm>
          <a:custGeom>
            <a:avLst/>
            <a:gdLst>
              <a:gd name="connsiteX0" fmla="*/ 0 w 2794000"/>
              <a:gd name="connsiteY0" fmla="*/ 2451100 h 2451100"/>
              <a:gd name="connsiteX1" fmla="*/ 6350 w 2794000"/>
              <a:gd name="connsiteY1" fmla="*/ 0 h 2451100"/>
              <a:gd name="connsiteX2" fmla="*/ 736600 w 2794000"/>
              <a:gd name="connsiteY2" fmla="*/ 933450 h 2451100"/>
              <a:gd name="connsiteX3" fmla="*/ 1301750 w 2794000"/>
              <a:gd name="connsiteY3" fmla="*/ 1409700 h 2451100"/>
              <a:gd name="connsiteX4" fmla="*/ 1866900 w 2794000"/>
              <a:gd name="connsiteY4" fmla="*/ 1784350 h 2451100"/>
              <a:gd name="connsiteX5" fmla="*/ 2374900 w 2794000"/>
              <a:gd name="connsiteY5" fmla="*/ 2057400 h 2451100"/>
              <a:gd name="connsiteX6" fmla="*/ 2794000 w 2794000"/>
              <a:gd name="connsiteY6" fmla="*/ 2387600 h 2451100"/>
              <a:gd name="connsiteX7" fmla="*/ 0 w 2794000"/>
              <a:gd name="connsiteY7" fmla="*/ 2451100 h 2451100"/>
              <a:gd name="connsiteX0" fmla="*/ 0 w 2794000"/>
              <a:gd name="connsiteY0" fmla="*/ 2451100 h 2451100"/>
              <a:gd name="connsiteX1" fmla="*/ 6350 w 2794000"/>
              <a:gd name="connsiteY1" fmla="*/ 0 h 2451100"/>
              <a:gd name="connsiteX2" fmla="*/ 736600 w 2794000"/>
              <a:gd name="connsiteY2" fmla="*/ 933450 h 2451100"/>
              <a:gd name="connsiteX3" fmla="*/ 1301750 w 2794000"/>
              <a:gd name="connsiteY3" fmla="*/ 1409700 h 2451100"/>
              <a:gd name="connsiteX4" fmla="*/ 1866900 w 2794000"/>
              <a:gd name="connsiteY4" fmla="*/ 1816100 h 2451100"/>
              <a:gd name="connsiteX5" fmla="*/ 2374900 w 2794000"/>
              <a:gd name="connsiteY5" fmla="*/ 2057400 h 2451100"/>
              <a:gd name="connsiteX6" fmla="*/ 2794000 w 2794000"/>
              <a:gd name="connsiteY6" fmla="*/ 2387600 h 2451100"/>
              <a:gd name="connsiteX7" fmla="*/ 0 w 2794000"/>
              <a:gd name="connsiteY7" fmla="*/ 2451100 h 2451100"/>
              <a:gd name="connsiteX0" fmla="*/ 0 w 2794000"/>
              <a:gd name="connsiteY0" fmla="*/ 2451100 h 2451100"/>
              <a:gd name="connsiteX1" fmla="*/ 6350 w 2794000"/>
              <a:gd name="connsiteY1" fmla="*/ 0 h 2451100"/>
              <a:gd name="connsiteX2" fmla="*/ 736600 w 2794000"/>
              <a:gd name="connsiteY2" fmla="*/ 933450 h 2451100"/>
              <a:gd name="connsiteX3" fmla="*/ 1301750 w 2794000"/>
              <a:gd name="connsiteY3" fmla="*/ 1409700 h 2451100"/>
              <a:gd name="connsiteX4" fmla="*/ 1866900 w 2794000"/>
              <a:gd name="connsiteY4" fmla="*/ 1816100 h 2451100"/>
              <a:gd name="connsiteX5" fmla="*/ 2393950 w 2794000"/>
              <a:gd name="connsiteY5" fmla="*/ 2159000 h 2451100"/>
              <a:gd name="connsiteX6" fmla="*/ 2794000 w 2794000"/>
              <a:gd name="connsiteY6" fmla="*/ 2387600 h 2451100"/>
              <a:gd name="connsiteX7" fmla="*/ 0 w 2794000"/>
              <a:gd name="connsiteY7" fmla="*/ 2451100 h 2451100"/>
              <a:gd name="connsiteX0" fmla="*/ 0 w 2813050"/>
              <a:gd name="connsiteY0" fmla="*/ 2451100 h 2451100"/>
              <a:gd name="connsiteX1" fmla="*/ 6350 w 2813050"/>
              <a:gd name="connsiteY1" fmla="*/ 0 h 2451100"/>
              <a:gd name="connsiteX2" fmla="*/ 736600 w 2813050"/>
              <a:gd name="connsiteY2" fmla="*/ 933450 h 2451100"/>
              <a:gd name="connsiteX3" fmla="*/ 1301750 w 2813050"/>
              <a:gd name="connsiteY3" fmla="*/ 1409700 h 2451100"/>
              <a:gd name="connsiteX4" fmla="*/ 1866900 w 2813050"/>
              <a:gd name="connsiteY4" fmla="*/ 1816100 h 2451100"/>
              <a:gd name="connsiteX5" fmla="*/ 2393950 w 2813050"/>
              <a:gd name="connsiteY5" fmla="*/ 2159000 h 2451100"/>
              <a:gd name="connsiteX6" fmla="*/ 2813050 w 2813050"/>
              <a:gd name="connsiteY6" fmla="*/ 2438400 h 2451100"/>
              <a:gd name="connsiteX7" fmla="*/ 0 w 2813050"/>
              <a:gd name="connsiteY7" fmla="*/ 2451100 h 2451100"/>
              <a:gd name="connsiteX0" fmla="*/ 0 w 2813050"/>
              <a:gd name="connsiteY0" fmla="*/ 2451100 h 2451100"/>
              <a:gd name="connsiteX1" fmla="*/ 6350 w 2813050"/>
              <a:gd name="connsiteY1" fmla="*/ 0 h 2451100"/>
              <a:gd name="connsiteX2" fmla="*/ 736600 w 2813050"/>
              <a:gd name="connsiteY2" fmla="*/ 933450 h 2451100"/>
              <a:gd name="connsiteX3" fmla="*/ 1301750 w 2813050"/>
              <a:gd name="connsiteY3" fmla="*/ 1409700 h 2451100"/>
              <a:gd name="connsiteX4" fmla="*/ 1853532 w 2813050"/>
              <a:gd name="connsiteY4" fmla="*/ 1923047 h 2451100"/>
              <a:gd name="connsiteX5" fmla="*/ 2393950 w 2813050"/>
              <a:gd name="connsiteY5" fmla="*/ 2159000 h 2451100"/>
              <a:gd name="connsiteX6" fmla="*/ 2813050 w 2813050"/>
              <a:gd name="connsiteY6" fmla="*/ 2438400 h 2451100"/>
              <a:gd name="connsiteX7" fmla="*/ 0 w 2813050"/>
              <a:gd name="connsiteY7" fmla="*/ 2451100 h 2451100"/>
              <a:gd name="connsiteX0" fmla="*/ 0 w 2813050"/>
              <a:gd name="connsiteY0" fmla="*/ 2451100 h 2451100"/>
              <a:gd name="connsiteX1" fmla="*/ 6350 w 2813050"/>
              <a:gd name="connsiteY1" fmla="*/ 0 h 2451100"/>
              <a:gd name="connsiteX2" fmla="*/ 736600 w 2813050"/>
              <a:gd name="connsiteY2" fmla="*/ 933450 h 2451100"/>
              <a:gd name="connsiteX3" fmla="*/ 1301750 w 2813050"/>
              <a:gd name="connsiteY3" fmla="*/ 1409700 h 2451100"/>
              <a:gd name="connsiteX4" fmla="*/ 1853532 w 2813050"/>
              <a:gd name="connsiteY4" fmla="*/ 1923047 h 2451100"/>
              <a:gd name="connsiteX5" fmla="*/ 2393950 w 2813050"/>
              <a:gd name="connsiteY5" fmla="*/ 2359526 h 2451100"/>
              <a:gd name="connsiteX6" fmla="*/ 2813050 w 2813050"/>
              <a:gd name="connsiteY6" fmla="*/ 2438400 h 2451100"/>
              <a:gd name="connsiteX7" fmla="*/ 0 w 2813050"/>
              <a:gd name="connsiteY7" fmla="*/ 2451100 h 2451100"/>
              <a:gd name="connsiteX0" fmla="*/ 0 w 2813050"/>
              <a:gd name="connsiteY0" fmla="*/ 2451100 h 2451100"/>
              <a:gd name="connsiteX1" fmla="*/ 6350 w 2813050"/>
              <a:gd name="connsiteY1" fmla="*/ 0 h 2451100"/>
              <a:gd name="connsiteX2" fmla="*/ 736600 w 2813050"/>
              <a:gd name="connsiteY2" fmla="*/ 933450 h 2451100"/>
              <a:gd name="connsiteX3" fmla="*/ 1301750 w 2813050"/>
              <a:gd name="connsiteY3" fmla="*/ 1409700 h 2451100"/>
              <a:gd name="connsiteX4" fmla="*/ 1840165 w 2813050"/>
              <a:gd name="connsiteY4" fmla="*/ 1989889 h 2451100"/>
              <a:gd name="connsiteX5" fmla="*/ 2393950 w 2813050"/>
              <a:gd name="connsiteY5" fmla="*/ 2359526 h 2451100"/>
              <a:gd name="connsiteX6" fmla="*/ 2813050 w 2813050"/>
              <a:gd name="connsiteY6" fmla="*/ 2438400 h 2451100"/>
              <a:gd name="connsiteX7" fmla="*/ 0 w 2813050"/>
              <a:gd name="connsiteY7" fmla="*/ 2451100 h 2451100"/>
              <a:gd name="connsiteX0" fmla="*/ 0 w 2813050"/>
              <a:gd name="connsiteY0" fmla="*/ 2451100 h 2451100"/>
              <a:gd name="connsiteX1" fmla="*/ 6350 w 2813050"/>
              <a:gd name="connsiteY1" fmla="*/ 0 h 2451100"/>
              <a:gd name="connsiteX2" fmla="*/ 736600 w 2813050"/>
              <a:gd name="connsiteY2" fmla="*/ 933450 h 2451100"/>
              <a:gd name="connsiteX3" fmla="*/ 1247233 w 2813050"/>
              <a:gd name="connsiteY3" fmla="*/ 1477283 h 2451100"/>
              <a:gd name="connsiteX4" fmla="*/ 1840165 w 2813050"/>
              <a:gd name="connsiteY4" fmla="*/ 1989889 h 2451100"/>
              <a:gd name="connsiteX5" fmla="*/ 2393950 w 2813050"/>
              <a:gd name="connsiteY5" fmla="*/ 2359526 h 2451100"/>
              <a:gd name="connsiteX6" fmla="*/ 2813050 w 2813050"/>
              <a:gd name="connsiteY6" fmla="*/ 2438400 h 2451100"/>
              <a:gd name="connsiteX7" fmla="*/ 0 w 2813050"/>
              <a:gd name="connsiteY7" fmla="*/ 2451100 h 2451100"/>
              <a:gd name="connsiteX0" fmla="*/ 106433 w 2806730"/>
              <a:gd name="connsiteY0" fmla="*/ 2427808 h 2438400"/>
              <a:gd name="connsiteX1" fmla="*/ 30 w 2806730"/>
              <a:gd name="connsiteY1" fmla="*/ 0 h 2438400"/>
              <a:gd name="connsiteX2" fmla="*/ 730280 w 2806730"/>
              <a:gd name="connsiteY2" fmla="*/ 933450 h 2438400"/>
              <a:gd name="connsiteX3" fmla="*/ 1240913 w 2806730"/>
              <a:gd name="connsiteY3" fmla="*/ 1477283 h 2438400"/>
              <a:gd name="connsiteX4" fmla="*/ 1833845 w 2806730"/>
              <a:gd name="connsiteY4" fmla="*/ 1989889 h 2438400"/>
              <a:gd name="connsiteX5" fmla="*/ 2387630 w 2806730"/>
              <a:gd name="connsiteY5" fmla="*/ 2359526 h 2438400"/>
              <a:gd name="connsiteX6" fmla="*/ 2806730 w 2806730"/>
              <a:gd name="connsiteY6" fmla="*/ 2438400 h 2438400"/>
              <a:gd name="connsiteX7" fmla="*/ 106433 w 2806730"/>
              <a:gd name="connsiteY7" fmla="*/ 2427808 h 2438400"/>
              <a:gd name="connsiteX0" fmla="*/ 106433 w 2806730"/>
              <a:gd name="connsiteY0" fmla="*/ 2427808 h 2438400"/>
              <a:gd name="connsiteX1" fmla="*/ 30 w 2806730"/>
              <a:gd name="connsiteY1" fmla="*/ 0 h 2438400"/>
              <a:gd name="connsiteX2" fmla="*/ 143302 w 2806730"/>
              <a:gd name="connsiteY2" fmla="*/ 329998 h 2438400"/>
              <a:gd name="connsiteX3" fmla="*/ 730280 w 2806730"/>
              <a:gd name="connsiteY3" fmla="*/ 933450 h 2438400"/>
              <a:gd name="connsiteX4" fmla="*/ 1240913 w 2806730"/>
              <a:gd name="connsiteY4" fmla="*/ 1477283 h 2438400"/>
              <a:gd name="connsiteX5" fmla="*/ 1833845 w 2806730"/>
              <a:gd name="connsiteY5" fmla="*/ 1989889 h 2438400"/>
              <a:gd name="connsiteX6" fmla="*/ 2387630 w 2806730"/>
              <a:gd name="connsiteY6" fmla="*/ 2359526 h 2438400"/>
              <a:gd name="connsiteX7" fmla="*/ 2806730 w 2806730"/>
              <a:gd name="connsiteY7" fmla="*/ 2438400 h 2438400"/>
              <a:gd name="connsiteX8" fmla="*/ 106433 w 2806730"/>
              <a:gd name="connsiteY8" fmla="*/ 2427808 h 2438400"/>
              <a:gd name="connsiteX0" fmla="*/ 5246 w 2705543"/>
              <a:gd name="connsiteY0" fmla="*/ 2148298 h 2158890"/>
              <a:gd name="connsiteX1" fmla="*/ 321 w 2705543"/>
              <a:gd name="connsiteY1" fmla="*/ 0 h 2158890"/>
              <a:gd name="connsiteX2" fmla="*/ 42115 w 2705543"/>
              <a:gd name="connsiteY2" fmla="*/ 50488 h 2158890"/>
              <a:gd name="connsiteX3" fmla="*/ 629093 w 2705543"/>
              <a:gd name="connsiteY3" fmla="*/ 653940 h 2158890"/>
              <a:gd name="connsiteX4" fmla="*/ 1139726 w 2705543"/>
              <a:gd name="connsiteY4" fmla="*/ 1197773 h 2158890"/>
              <a:gd name="connsiteX5" fmla="*/ 1732658 w 2705543"/>
              <a:gd name="connsiteY5" fmla="*/ 1710379 h 2158890"/>
              <a:gd name="connsiteX6" fmla="*/ 2286443 w 2705543"/>
              <a:gd name="connsiteY6" fmla="*/ 2080016 h 2158890"/>
              <a:gd name="connsiteX7" fmla="*/ 2705543 w 2705543"/>
              <a:gd name="connsiteY7" fmla="*/ 2158890 h 2158890"/>
              <a:gd name="connsiteX8" fmla="*/ 5246 w 2705543"/>
              <a:gd name="connsiteY8" fmla="*/ 2148298 h 2158890"/>
              <a:gd name="connsiteX0" fmla="*/ 5246 w 2705543"/>
              <a:gd name="connsiteY0" fmla="*/ 2148298 h 2158890"/>
              <a:gd name="connsiteX1" fmla="*/ 321 w 2705543"/>
              <a:gd name="connsiteY1" fmla="*/ 0 h 2158890"/>
              <a:gd name="connsiteX2" fmla="*/ 42115 w 2705543"/>
              <a:gd name="connsiteY2" fmla="*/ 50488 h 2158890"/>
              <a:gd name="connsiteX3" fmla="*/ 629093 w 2705543"/>
              <a:gd name="connsiteY3" fmla="*/ 653940 h 2158890"/>
              <a:gd name="connsiteX4" fmla="*/ 1105900 w 2705543"/>
              <a:gd name="connsiteY4" fmla="*/ 1290942 h 2158890"/>
              <a:gd name="connsiteX5" fmla="*/ 1732658 w 2705543"/>
              <a:gd name="connsiteY5" fmla="*/ 1710379 h 2158890"/>
              <a:gd name="connsiteX6" fmla="*/ 2286443 w 2705543"/>
              <a:gd name="connsiteY6" fmla="*/ 2080016 h 2158890"/>
              <a:gd name="connsiteX7" fmla="*/ 2705543 w 2705543"/>
              <a:gd name="connsiteY7" fmla="*/ 2158890 h 2158890"/>
              <a:gd name="connsiteX8" fmla="*/ 5246 w 2705543"/>
              <a:gd name="connsiteY8" fmla="*/ 2148298 h 2158890"/>
              <a:gd name="connsiteX0" fmla="*/ 5246 w 2705543"/>
              <a:gd name="connsiteY0" fmla="*/ 2148298 h 2158890"/>
              <a:gd name="connsiteX1" fmla="*/ 321 w 2705543"/>
              <a:gd name="connsiteY1" fmla="*/ 0 h 2158890"/>
              <a:gd name="connsiteX2" fmla="*/ 42115 w 2705543"/>
              <a:gd name="connsiteY2" fmla="*/ 50488 h 2158890"/>
              <a:gd name="connsiteX3" fmla="*/ 561440 w 2705543"/>
              <a:gd name="connsiteY3" fmla="*/ 735464 h 2158890"/>
              <a:gd name="connsiteX4" fmla="*/ 1105900 w 2705543"/>
              <a:gd name="connsiteY4" fmla="*/ 1290942 h 2158890"/>
              <a:gd name="connsiteX5" fmla="*/ 1732658 w 2705543"/>
              <a:gd name="connsiteY5" fmla="*/ 1710379 h 2158890"/>
              <a:gd name="connsiteX6" fmla="*/ 2286443 w 2705543"/>
              <a:gd name="connsiteY6" fmla="*/ 2080016 h 2158890"/>
              <a:gd name="connsiteX7" fmla="*/ 2705543 w 2705543"/>
              <a:gd name="connsiteY7" fmla="*/ 2158890 h 2158890"/>
              <a:gd name="connsiteX8" fmla="*/ 5246 w 2705543"/>
              <a:gd name="connsiteY8" fmla="*/ 2148298 h 2158890"/>
              <a:gd name="connsiteX0" fmla="*/ 5246 w 2705543"/>
              <a:gd name="connsiteY0" fmla="*/ 2148298 h 2158890"/>
              <a:gd name="connsiteX1" fmla="*/ 321 w 2705543"/>
              <a:gd name="connsiteY1" fmla="*/ 0 h 2158890"/>
              <a:gd name="connsiteX2" fmla="*/ 42115 w 2705543"/>
              <a:gd name="connsiteY2" fmla="*/ 50488 h 2158890"/>
              <a:gd name="connsiteX3" fmla="*/ 561440 w 2705543"/>
              <a:gd name="connsiteY3" fmla="*/ 735464 h 2158890"/>
              <a:gd name="connsiteX4" fmla="*/ 1105900 w 2705543"/>
              <a:gd name="connsiteY4" fmla="*/ 1290942 h 2158890"/>
              <a:gd name="connsiteX5" fmla="*/ 1698832 w 2705543"/>
              <a:gd name="connsiteY5" fmla="*/ 1791902 h 2158890"/>
              <a:gd name="connsiteX6" fmla="*/ 2286443 w 2705543"/>
              <a:gd name="connsiteY6" fmla="*/ 2080016 h 2158890"/>
              <a:gd name="connsiteX7" fmla="*/ 2705543 w 2705543"/>
              <a:gd name="connsiteY7" fmla="*/ 2158890 h 2158890"/>
              <a:gd name="connsiteX8" fmla="*/ 5246 w 2705543"/>
              <a:gd name="connsiteY8" fmla="*/ 2148298 h 2158890"/>
              <a:gd name="connsiteX0" fmla="*/ 5246 w 2705543"/>
              <a:gd name="connsiteY0" fmla="*/ 2148298 h 2158890"/>
              <a:gd name="connsiteX1" fmla="*/ 321 w 2705543"/>
              <a:gd name="connsiteY1" fmla="*/ 0 h 2158890"/>
              <a:gd name="connsiteX2" fmla="*/ 42115 w 2705543"/>
              <a:gd name="connsiteY2" fmla="*/ 50488 h 2158890"/>
              <a:gd name="connsiteX3" fmla="*/ 561440 w 2705543"/>
              <a:gd name="connsiteY3" fmla="*/ 735464 h 2158890"/>
              <a:gd name="connsiteX4" fmla="*/ 1049523 w 2705543"/>
              <a:gd name="connsiteY4" fmla="*/ 1384392 h 2158890"/>
              <a:gd name="connsiteX5" fmla="*/ 1698832 w 2705543"/>
              <a:gd name="connsiteY5" fmla="*/ 1791902 h 2158890"/>
              <a:gd name="connsiteX6" fmla="*/ 2286443 w 2705543"/>
              <a:gd name="connsiteY6" fmla="*/ 2080016 h 2158890"/>
              <a:gd name="connsiteX7" fmla="*/ 2705543 w 2705543"/>
              <a:gd name="connsiteY7" fmla="*/ 2158890 h 2158890"/>
              <a:gd name="connsiteX8" fmla="*/ 5246 w 2705543"/>
              <a:gd name="connsiteY8" fmla="*/ 2148298 h 2158890"/>
              <a:gd name="connsiteX0" fmla="*/ 5246 w 2705543"/>
              <a:gd name="connsiteY0" fmla="*/ 2148298 h 2158890"/>
              <a:gd name="connsiteX1" fmla="*/ 321 w 2705543"/>
              <a:gd name="connsiteY1" fmla="*/ 0 h 2158890"/>
              <a:gd name="connsiteX2" fmla="*/ 42115 w 2705543"/>
              <a:gd name="connsiteY2" fmla="*/ 50488 h 2158890"/>
              <a:gd name="connsiteX3" fmla="*/ 505064 w 2705543"/>
              <a:gd name="connsiteY3" fmla="*/ 802214 h 2158890"/>
              <a:gd name="connsiteX4" fmla="*/ 1049523 w 2705543"/>
              <a:gd name="connsiteY4" fmla="*/ 1384392 h 2158890"/>
              <a:gd name="connsiteX5" fmla="*/ 1698832 w 2705543"/>
              <a:gd name="connsiteY5" fmla="*/ 1791902 h 2158890"/>
              <a:gd name="connsiteX6" fmla="*/ 2286443 w 2705543"/>
              <a:gd name="connsiteY6" fmla="*/ 2080016 h 2158890"/>
              <a:gd name="connsiteX7" fmla="*/ 2705543 w 2705543"/>
              <a:gd name="connsiteY7" fmla="*/ 2158890 h 2158890"/>
              <a:gd name="connsiteX8" fmla="*/ 5246 w 2705543"/>
              <a:gd name="connsiteY8" fmla="*/ 2148298 h 2158890"/>
              <a:gd name="connsiteX0" fmla="*/ 5246 w 2705543"/>
              <a:gd name="connsiteY0" fmla="*/ 2148298 h 2158890"/>
              <a:gd name="connsiteX1" fmla="*/ 321 w 2705543"/>
              <a:gd name="connsiteY1" fmla="*/ 0 h 2158890"/>
              <a:gd name="connsiteX2" fmla="*/ 42115 w 2705543"/>
              <a:gd name="connsiteY2" fmla="*/ 50488 h 2158890"/>
              <a:gd name="connsiteX3" fmla="*/ 505064 w 2705543"/>
              <a:gd name="connsiteY3" fmla="*/ 802214 h 2158890"/>
              <a:gd name="connsiteX4" fmla="*/ 970596 w 2705543"/>
              <a:gd name="connsiteY4" fmla="*/ 1304293 h 2158890"/>
              <a:gd name="connsiteX5" fmla="*/ 1698832 w 2705543"/>
              <a:gd name="connsiteY5" fmla="*/ 1791902 h 2158890"/>
              <a:gd name="connsiteX6" fmla="*/ 2286443 w 2705543"/>
              <a:gd name="connsiteY6" fmla="*/ 2080016 h 2158890"/>
              <a:gd name="connsiteX7" fmla="*/ 2705543 w 2705543"/>
              <a:gd name="connsiteY7" fmla="*/ 2158890 h 2158890"/>
              <a:gd name="connsiteX8" fmla="*/ 5246 w 2705543"/>
              <a:gd name="connsiteY8" fmla="*/ 2148298 h 2158890"/>
              <a:gd name="connsiteX0" fmla="*/ 5246 w 2705543"/>
              <a:gd name="connsiteY0" fmla="*/ 2148298 h 2158890"/>
              <a:gd name="connsiteX1" fmla="*/ 321 w 2705543"/>
              <a:gd name="connsiteY1" fmla="*/ 0 h 2158890"/>
              <a:gd name="connsiteX2" fmla="*/ 42115 w 2705543"/>
              <a:gd name="connsiteY2" fmla="*/ 50488 h 2158890"/>
              <a:gd name="connsiteX3" fmla="*/ 505064 w 2705543"/>
              <a:gd name="connsiteY3" fmla="*/ 802214 h 2158890"/>
              <a:gd name="connsiteX4" fmla="*/ 970596 w 2705543"/>
              <a:gd name="connsiteY4" fmla="*/ 1304293 h 2158890"/>
              <a:gd name="connsiteX5" fmla="*/ 1710108 w 2705543"/>
              <a:gd name="connsiteY5" fmla="*/ 1885351 h 2158890"/>
              <a:gd name="connsiteX6" fmla="*/ 2286443 w 2705543"/>
              <a:gd name="connsiteY6" fmla="*/ 2080016 h 2158890"/>
              <a:gd name="connsiteX7" fmla="*/ 2705543 w 2705543"/>
              <a:gd name="connsiteY7" fmla="*/ 2158890 h 2158890"/>
              <a:gd name="connsiteX8" fmla="*/ 5246 w 2705543"/>
              <a:gd name="connsiteY8" fmla="*/ 2148298 h 2158890"/>
              <a:gd name="connsiteX0" fmla="*/ 5246 w 2705543"/>
              <a:gd name="connsiteY0" fmla="*/ 2148298 h 2158890"/>
              <a:gd name="connsiteX1" fmla="*/ 321 w 2705543"/>
              <a:gd name="connsiteY1" fmla="*/ 0 h 2158890"/>
              <a:gd name="connsiteX2" fmla="*/ 42115 w 2705543"/>
              <a:gd name="connsiteY2" fmla="*/ 50488 h 2158890"/>
              <a:gd name="connsiteX3" fmla="*/ 505064 w 2705543"/>
              <a:gd name="connsiteY3" fmla="*/ 802214 h 2158890"/>
              <a:gd name="connsiteX4" fmla="*/ 989589 w 2705543"/>
              <a:gd name="connsiteY4" fmla="*/ 1274025 h 2158890"/>
              <a:gd name="connsiteX5" fmla="*/ 1710108 w 2705543"/>
              <a:gd name="connsiteY5" fmla="*/ 1885351 h 2158890"/>
              <a:gd name="connsiteX6" fmla="*/ 2286443 w 2705543"/>
              <a:gd name="connsiteY6" fmla="*/ 2080016 h 2158890"/>
              <a:gd name="connsiteX7" fmla="*/ 2705543 w 2705543"/>
              <a:gd name="connsiteY7" fmla="*/ 2158890 h 2158890"/>
              <a:gd name="connsiteX8" fmla="*/ 5246 w 2705543"/>
              <a:gd name="connsiteY8" fmla="*/ 2148298 h 2158890"/>
              <a:gd name="connsiteX0" fmla="*/ 5246 w 2705543"/>
              <a:gd name="connsiteY0" fmla="*/ 2148298 h 2158890"/>
              <a:gd name="connsiteX1" fmla="*/ 321 w 2705543"/>
              <a:gd name="connsiteY1" fmla="*/ 0 h 2158890"/>
              <a:gd name="connsiteX2" fmla="*/ 42115 w 2705543"/>
              <a:gd name="connsiteY2" fmla="*/ 50488 h 2158890"/>
              <a:gd name="connsiteX3" fmla="*/ 543049 w 2705543"/>
              <a:gd name="connsiteY3" fmla="*/ 771946 h 2158890"/>
              <a:gd name="connsiteX4" fmla="*/ 989589 w 2705543"/>
              <a:gd name="connsiteY4" fmla="*/ 1274025 h 2158890"/>
              <a:gd name="connsiteX5" fmla="*/ 1710108 w 2705543"/>
              <a:gd name="connsiteY5" fmla="*/ 1885351 h 2158890"/>
              <a:gd name="connsiteX6" fmla="*/ 2286443 w 2705543"/>
              <a:gd name="connsiteY6" fmla="*/ 2080016 h 2158890"/>
              <a:gd name="connsiteX7" fmla="*/ 2705543 w 2705543"/>
              <a:gd name="connsiteY7" fmla="*/ 2158890 h 2158890"/>
              <a:gd name="connsiteX8" fmla="*/ 5246 w 2705543"/>
              <a:gd name="connsiteY8" fmla="*/ 2148298 h 2158890"/>
              <a:gd name="connsiteX0" fmla="*/ 5246 w 2705543"/>
              <a:gd name="connsiteY0" fmla="*/ 2148298 h 2158890"/>
              <a:gd name="connsiteX1" fmla="*/ 321 w 2705543"/>
              <a:gd name="connsiteY1" fmla="*/ 0 h 2158890"/>
              <a:gd name="connsiteX2" fmla="*/ 42115 w 2705543"/>
              <a:gd name="connsiteY2" fmla="*/ 100935 h 2158890"/>
              <a:gd name="connsiteX3" fmla="*/ 543049 w 2705543"/>
              <a:gd name="connsiteY3" fmla="*/ 771946 h 2158890"/>
              <a:gd name="connsiteX4" fmla="*/ 989589 w 2705543"/>
              <a:gd name="connsiteY4" fmla="*/ 1274025 h 2158890"/>
              <a:gd name="connsiteX5" fmla="*/ 1710108 w 2705543"/>
              <a:gd name="connsiteY5" fmla="*/ 1885351 h 2158890"/>
              <a:gd name="connsiteX6" fmla="*/ 2286443 w 2705543"/>
              <a:gd name="connsiteY6" fmla="*/ 2080016 h 2158890"/>
              <a:gd name="connsiteX7" fmla="*/ 2705543 w 2705543"/>
              <a:gd name="connsiteY7" fmla="*/ 2158890 h 2158890"/>
              <a:gd name="connsiteX8" fmla="*/ 5246 w 2705543"/>
              <a:gd name="connsiteY8" fmla="*/ 2148298 h 2158890"/>
              <a:gd name="connsiteX0" fmla="*/ 644039 w 3344336"/>
              <a:gd name="connsiteY0" fmla="*/ 2158246 h 2168838"/>
              <a:gd name="connsiteX1" fmla="*/ 5 w 3344336"/>
              <a:gd name="connsiteY1" fmla="*/ 0 h 2168838"/>
              <a:gd name="connsiteX2" fmla="*/ 680908 w 3344336"/>
              <a:gd name="connsiteY2" fmla="*/ 110883 h 2168838"/>
              <a:gd name="connsiteX3" fmla="*/ 1181842 w 3344336"/>
              <a:gd name="connsiteY3" fmla="*/ 781894 h 2168838"/>
              <a:gd name="connsiteX4" fmla="*/ 1628382 w 3344336"/>
              <a:gd name="connsiteY4" fmla="*/ 1283973 h 2168838"/>
              <a:gd name="connsiteX5" fmla="*/ 2348901 w 3344336"/>
              <a:gd name="connsiteY5" fmla="*/ 1895299 h 2168838"/>
              <a:gd name="connsiteX6" fmla="*/ 2925236 w 3344336"/>
              <a:gd name="connsiteY6" fmla="*/ 2089964 h 2168838"/>
              <a:gd name="connsiteX7" fmla="*/ 3344336 w 3344336"/>
              <a:gd name="connsiteY7" fmla="*/ 2168838 h 2168838"/>
              <a:gd name="connsiteX8" fmla="*/ 644039 w 3344336"/>
              <a:gd name="connsiteY8" fmla="*/ 2158246 h 2168838"/>
              <a:gd name="connsiteX0" fmla="*/ 644039 w 3344336"/>
              <a:gd name="connsiteY0" fmla="*/ 2415875 h 2426467"/>
              <a:gd name="connsiteX1" fmla="*/ 5 w 3344336"/>
              <a:gd name="connsiteY1" fmla="*/ 257629 h 2426467"/>
              <a:gd name="connsiteX2" fmla="*/ 336772 w 3344336"/>
              <a:gd name="connsiteY2" fmla="*/ 431 h 2426467"/>
              <a:gd name="connsiteX3" fmla="*/ 1181842 w 3344336"/>
              <a:gd name="connsiteY3" fmla="*/ 1039523 h 2426467"/>
              <a:gd name="connsiteX4" fmla="*/ 1628382 w 3344336"/>
              <a:gd name="connsiteY4" fmla="*/ 1541602 h 2426467"/>
              <a:gd name="connsiteX5" fmla="*/ 2348901 w 3344336"/>
              <a:gd name="connsiteY5" fmla="*/ 2152928 h 2426467"/>
              <a:gd name="connsiteX6" fmla="*/ 2925236 w 3344336"/>
              <a:gd name="connsiteY6" fmla="*/ 2347593 h 2426467"/>
              <a:gd name="connsiteX7" fmla="*/ 3344336 w 3344336"/>
              <a:gd name="connsiteY7" fmla="*/ 2426467 h 2426467"/>
              <a:gd name="connsiteX8" fmla="*/ 644039 w 3344336"/>
              <a:gd name="connsiteY8" fmla="*/ 2415875 h 2426467"/>
              <a:gd name="connsiteX0" fmla="*/ 644039 w 3344336"/>
              <a:gd name="connsiteY0" fmla="*/ 2415928 h 2426520"/>
              <a:gd name="connsiteX1" fmla="*/ 5 w 3344336"/>
              <a:gd name="connsiteY1" fmla="*/ 257682 h 2426520"/>
              <a:gd name="connsiteX2" fmla="*/ 336772 w 3344336"/>
              <a:gd name="connsiteY2" fmla="*/ 484 h 2426520"/>
              <a:gd name="connsiteX3" fmla="*/ 1181842 w 3344336"/>
              <a:gd name="connsiteY3" fmla="*/ 1039576 h 2426520"/>
              <a:gd name="connsiteX4" fmla="*/ 1628382 w 3344336"/>
              <a:gd name="connsiteY4" fmla="*/ 1541655 h 2426520"/>
              <a:gd name="connsiteX5" fmla="*/ 2348901 w 3344336"/>
              <a:gd name="connsiteY5" fmla="*/ 2152981 h 2426520"/>
              <a:gd name="connsiteX6" fmla="*/ 2925236 w 3344336"/>
              <a:gd name="connsiteY6" fmla="*/ 2347646 h 2426520"/>
              <a:gd name="connsiteX7" fmla="*/ 3344336 w 3344336"/>
              <a:gd name="connsiteY7" fmla="*/ 2426520 h 2426520"/>
              <a:gd name="connsiteX8" fmla="*/ 644039 w 3344336"/>
              <a:gd name="connsiteY8" fmla="*/ 2415928 h 2426520"/>
              <a:gd name="connsiteX0" fmla="*/ 644039 w 3344336"/>
              <a:gd name="connsiteY0" fmla="*/ 2422479 h 2433071"/>
              <a:gd name="connsiteX1" fmla="*/ 5 w 3344336"/>
              <a:gd name="connsiteY1" fmla="*/ 264233 h 2433071"/>
              <a:gd name="connsiteX2" fmla="*/ 336772 w 3344336"/>
              <a:gd name="connsiteY2" fmla="*/ 7035 h 2433071"/>
              <a:gd name="connsiteX3" fmla="*/ 893892 w 3344336"/>
              <a:gd name="connsiteY3" fmla="*/ 339811 h 2433071"/>
              <a:gd name="connsiteX4" fmla="*/ 1628382 w 3344336"/>
              <a:gd name="connsiteY4" fmla="*/ 1548206 h 2433071"/>
              <a:gd name="connsiteX5" fmla="*/ 2348901 w 3344336"/>
              <a:gd name="connsiteY5" fmla="*/ 2159532 h 2433071"/>
              <a:gd name="connsiteX6" fmla="*/ 2925236 w 3344336"/>
              <a:gd name="connsiteY6" fmla="*/ 2354197 h 2433071"/>
              <a:gd name="connsiteX7" fmla="*/ 3344336 w 3344336"/>
              <a:gd name="connsiteY7" fmla="*/ 2433071 h 2433071"/>
              <a:gd name="connsiteX8" fmla="*/ 644039 w 3344336"/>
              <a:gd name="connsiteY8" fmla="*/ 2422479 h 2433071"/>
              <a:gd name="connsiteX0" fmla="*/ 644039 w 3344336"/>
              <a:gd name="connsiteY0" fmla="*/ 2433679 h 2444271"/>
              <a:gd name="connsiteX1" fmla="*/ 5 w 3344336"/>
              <a:gd name="connsiteY1" fmla="*/ 275433 h 2444271"/>
              <a:gd name="connsiteX2" fmla="*/ 336772 w 3344336"/>
              <a:gd name="connsiteY2" fmla="*/ 18235 h 2444271"/>
              <a:gd name="connsiteX3" fmla="*/ 893892 w 3344336"/>
              <a:gd name="connsiteY3" fmla="*/ 351011 h 2444271"/>
              <a:gd name="connsiteX4" fmla="*/ 1628382 w 3344336"/>
              <a:gd name="connsiteY4" fmla="*/ 1559406 h 2444271"/>
              <a:gd name="connsiteX5" fmla="*/ 2348901 w 3344336"/>
              <a:gd name="connsiteY5" fmla="*/ 2170732 h 2444271"/>
              <a:gd name="connsiteX6" fmla="*/ 2925236 w 3344336"/>
              <a:gd name="connsiteY6" fmla="*/ 2365397 h 2444271"/>
              <a:gd name="connsiteX7" fmla="*/ 3344336 w 3344336"/>
              <a:gd name="connsiteY7" fmla="*/ 2444271 h 2444271"/>
              <a:gd name="connsiteX8" fmla="*/ 644039 w 3344336"/>
              <a:gd name="connsiteY8" fmla="*/ 2433679 h 2444271"/>
              <a:gd name="connsiteX0" fmla="*/ 644039 w 3344336"/>
              <a:gd name="connsiteY0" fmla="*/ 2433679 h 2444271"/>
              <a:gd name="connsiteX1" fmla="*/ 5 w 3344336"/>
              <a:gd name="connsiteY1" fmla="*/ 275433 h 2444271"/>
              <a:gd name="connsiteX2" fmla="*/ 336772 w 3344336"/>
              <a:gd name="connsiteY2" fmla="*/ 18235 h 2444271"/>
              <a:gd name="connsiteX3" fmla="*/ 893892 w 3344336"/>
              <a:gd name="connsiteY3" fmla="*/ 351011 h 2444271"/>
              <a:gd name="connsiteX4" fmla="*/ 1305316 w 3344336"/>
              <a:gd name="connsiteY4" fmla="*/ 1151533 h 2444271"/>
              <a:gd name="connsiteX5" fmla="*/ 2348901 w 3344336"/>
              <a:gd name="connsiteY5" fmla="*/ 2170732 h 2444271"/>
              <a:gd name="connsiteX6" fmla="*/ 2925236 w 3344336"/>
              <a:gd name="connsiteY6" fmla="*/ 2365397 h 2444271"/>
              <a:gd name="connsiteX7" fmla="*/ 3344336 w 3344336"/>
              <a:gd name="connsiteY7" fmla="*/ 2444271 h 2444271"/>
              <a:gd name="connsiteX8" fmla="*/ 644039 w 3344336"/>
              <a:gd name="connsiteY8" fmla="*/ 2433679 h 2444271"/>
              <a:gd name="connsiteX0" fmla="*/ 644039 w 3344336"/>
              <a:gd name="connsiteY0" fmla="*/ 2433679 h 2444271"/>
              <a:gd name="connsiteX1" fmla="*/ 5 w 3344336"/>
              <a:gd name="connsiteY1" fmla="*/ 275433 h 2444271"/>
              <a:gd name="connsiteX2" fmla="*/ 336772 w 3344336"/>
              <a:gd name="connsiteY2" fmla="*/ 18235 h 2444271"/>
              <a:gd name="connsiteX3" fmla="*/ 893892 w 3344336"/>
              <a:gd name="connsiteY3" fmla="*/ 351011 h 2444271"/>
              <a:gd name="connsiteX4" fmla="*/ 1305316 w 3344336"/>
              <a:gd name="connsiteY4" fmla="*/ 1151533 h 2444271"/>
              <a:gd name="connsiteX5" fmla="*/ 2925236 w 3344336"/>
              <a:gd name="connsiteY5" fmla="*/ 2365397 h 2444271"/>
              <a:gd name="connsiteX6" fmla="*/ 3344336 w 3344336"/>
              <a:gd name="connsiteY6" fmla="*/ 2444271 h 2444271"/>
              <a:gd name="connsiteX7" fmla="*/ 644039 w 3344336"/>
              <a:gd name="connsiteY7" fmla="*/ 2433679 h 2444271"/>
              <a:gd name="connsiteX0" fmla="*/ 644039 w 3344336"/>
              <a:gd name="connsiteY0" fmla="*/ 2433679 h 2444271"/>
              <a:gd name="connsiteX1" fmla="*/ 5 w 3344336"/>
              <a:gd name="connsiteY1" fmla="*/ 275433 h 2444271"/>
              <a:gd name="connsiteX2" fmla="*/ 336772 w 3344336"/>
              <a:gd name="connsiteY2" fmla="*/ 18235 h 2444271"/>
              <a:gd name="connsiteX3" fmla="*/ 893892 w 3344336"/>
              <a:gd name="connsiteY3" fmla="*/ 351011 h 2444271"/>
              <a:gd name="connsiteX4" fmla="*/ 1305316 w 3344336"/>
              <a:gd name="connsiteY4" fmla="*/ 1151533 h 2444271"/>
              <a:gd name="connsiteX5" fmla="*/ 3344336 w 3344336"/>
              <a:gd name="connsiteY5" fmla="*/ 2444271 h 2444271"/>
              <a:gd name="connsiteX6" fmla="*/ 644039 w 3344336"/>
              <a:gd name="connsiteY6" fmla="*/ 2433679 h 2444271"/>
              <a:gd name="connsiteX0" fmla="*/ 644039 w 1305316"/>
              <a:gd name="connsiteY0" fmla="*/ 2433679 h 2433679"/>
              <a:gd name="connsiteX1" fmla="*/ 5 w 1305316"/>
              <a:gd name="connsiteY1" fmla="*/ 275433 h 2433679"/>
              <a:gd name="connsiteX2" fmla="*/ 336772 w 1305316"/>
              <a:gd name="connsiteY2" fmla="*/ 18235 h 2433679"/>
              <a:gd name="connsiteX3" fmla="*/ 893892 w 1305316"/>
              <a:gd name="connsiteY3" fmla="*/ 351011 h 2433679"/>
              <a:gd name="connsiteX4" fmla="*/ 1305316 w 1305316"/>
              <a:gd name="connsiteY4" fmla="*/ 1151533 h 2433679"/>
              <a:gd name="connsiteX5" fmla="*/ 644039 w 1305316"/>
              <a:gd name="connsiteY5" fmla="*/ 2433679 h 2433679"/>
              <a:gd name="connsiteX0" fmla="*/ 714271 w 1305316"/>
              <a:gd name="connsiteY0" fmla="*/ 493795 h 1151533"/>
              <a:gd name="connsiteX1" fmla="*/ 5 w 1305316"/>
              <a:gd name="connsiteY1" fmla="*/ 275433 h 1151533"/>
              <a:gd name="connsiteX2" fmla="*/ 336772 w 1305316"/>
              <a:gd name="connsiteY2" fmla="*/ 18235 h 1151533"/>
              <a:gd name="connsiteX3" fmla="*/ 893892 w 1305316"/>
              <a:gd name="connsiteY3" fmla="*/ 351011 h 1151533"/>
              <a:gd name="connsiteX4" fmla="*/ 1305316 w 1305316"/>
              <a:gd name="connsiteY4" fmla="*/ 1151533 h 1151533"/>
              <a:gd name="connsiteX5" fmla="*/ 714271 w 1305316"/>
              <a:gd name="connsiteY5" fmla="*/ 493795 h 1151533"/>
              <a:gd name="connsiteX0" fmla="*/ 714294 w 1305339"/>
              <a:gd name="connsiteY0" fmla="*/ 493795 h 1151533"/>
              <a:gd name="connsiteX1" fmla="*/ 28 w 1305339"/>
              <a:gd name="connsiteY1" fmla="*/ 275433 h 1151533"/>
              <a:gd name="connsiteX2" fmla="*/ 336795 w 1305339"/>
              <a:gd name="connsiteY2" fmla="*/ 18235 h 1151533"/>
              <a:gd name="connsiteX3" fmla="*/ 893915 w 1305339"/>
              <a:gd name="connsiteY3" fmla="*/ 351011 h 1151533"/>
              <a:gd name="connsiteX4" fmla="*/ 1305339 w 1305339"/>
              <a:gd name="connsiteY4" fmla="*/ 1151533 h 1151533"/>
              <a:gd name="connsiteX5" fmla="*/ 714294 w 1305339"/>
              <a:gd name="connsiteY5" fmla="*/ 493795 h 1151533"/>
              <a:gd name="connsiteX0" fmla="*/ 714266 w 1305311"/>
              <a:gd name="connsiteY0" fmla="*/ 493795 h 1151533"/>
              <a:gd name="connsiteX1" fmla="*/ 0 w 1305311"/>
              <a:gd name="connsiteY1" fmla="*/ 275433 h 1151533"/>
              <a:gd name="connsiteX2" fmla="*/ 336767 w 1305311"/>
              <a:gd name="connsiteY2" fmla="*/ 18235 h 1151533"/>
              <a:gd name="connsiteX3" fmla="*/ 893887 w 1305311"/>
              <a:gd name="connsiteY3" fmla="*/ 351011 h 1151533"/>
              <a:gd name="connsiteX4" fmla="*/ 1305311 w 1305311"/>
              <a:gd name="connsiteY4" fmla="*/ 1151533 h 1151533"/>
              <a:gd name="connsiteX5" fmla="*/ 714266 w 1305311"/>
              <a:gd name="connsiteY5" fmla="*/ 493795 h 1151533"/>
              <a:gd name="connsiteX0" fmla="*/ 714266 w 1305311"/>
              <a:gd name="connsiteY0" fmla="*/ 493795 h 1151533"/>
              <a:gd name="connsiteX1" fmla="*/ 0 w 1305311"/>
              <a:gd name="connsiteY1" fmla="*/ 275433 h 1151533"/>
              <a:gd name="connsiteX2" fmla="*/ 336767 w 1305311"/>
              <a:gd name="connsiteY2" fmla="*/ 18235 h 1151533"/>
              <a:gd name="connsiteX3" fmla="*/ 893887 w 1305311"/>
              <a:gd name="connsiteY3" fmla="*/ 351011 h 1151533"/>
              <a:gd name="connsiteX4" fmla="*/ 1305311 w 1305311"/>
              <a:gd name="connsiteY4" fmla="*/ 1151533 h 1151533"/>
              <a:gd name="connsiteX5" fmla="*/ 714266 w 1305311"/>
              <a:gd name="connsiteY5" fmla="*/ 493795 h 1151533"/>
              <a:gd name="connsiteX0" fmla="*/ 875799 w 1466844"/>
              <a:gd name="connsiteY0" fmla="*/ 493795 h 1151533"/>
              <a:gd name="connsiteX1" fmla="*/ 0 w 1466844"/>
              <a:gd name="connsiteY1" fmla="*/ 394811 h 1151533"/>
              <a:gd name="connsiteX2" fmla="*/ 498300 w 1466844"/>
              <a:gd name="connsiteY2" fmla="*/ 18235 h 1151533"/>
              <a:gd name="connsiteX3" fmla="*/ 1055420 w 1466844"/>
              <a:gd name="connsiteY3" fmla="*/ 351011 h 1151533"/>
              <a:gd name="connsiteX4" fmla="*/ 1466844 w 1466844"/>
              <a:gd name="connsiteY4" fmla="*/ 1151533 h 1151533"/>
              <a:gd name="connsiteX5" fmla="*/ 875799 w 1466844"/>
              <a:gd name="connsiteY5" fmla="*/ 493795 h 1151533"/>
              <a:gd name="connsiteX0" fmla="*/ 875799 w 1466844"/>
              <a:gd name="connsiteY0" fmla="*/ 493795 h 1151533"/>
              <a:gd name="connsiteX1" fmla="*/ 0 w 1466844"/>
              <a:gd name="connsiteY1" fmla="*/ 394811 h 1151533"/>
              <a:gd name="connsiteX2" fmla="*/ 498300 w 1466844"/>
              <a:gd name="connsiteY2" fmla="*/ 18235 h 1151533"/>
              <a:gd name="connsiteX3" fmla="*/ 1055420 w 1466844"/>
              <a:gd name="connsiteY3" fmla="*/ 351011 h 1151533"/>
              <a:gd name="connsiteX4" fmla="*/ 1466844 w 1466844"/>
              <a:gd name="connsiteY4" fmla="*/ 1151533 h 1151533"/>
              <a:gd name="connsiteX5" fmla="*/ 875799 w 1466844"/>
              <a:gd name="connsiteY5" fmla="*/ 493795 h 1151533"/>
              <a:gd name="connsiteX0" fmla="*/ 875799 w 1466844"/>
              <a:gd name="connsiteY0" fmla="*/ 493795 h 1151533"/>
              <a:gd name="connsiteX1" fmla="*/ 0 w 1466844"/>
              <a:gd name="connsiteY1" fmla="*/ 394811 h 1151533"/>
              <a:gd name="connsiteX2" fmla="*/ 498300 w 1466844"/>
              <a:gd name="connsiteY2" fmla="*/ 18235 h 1151533"/>
              <a:gd name="connsiteX3" fmla="*/ 1055420 w 1466844"/>
              <a:gd name="connsiteY3" fmla="*/ 351011 h 1151533"/>
              <a:gd name="connsiteX4" fmla="*/ 1466844 w 1466844"/>
              <a:gd name="connsiteY4" fmla="*/ 1151533 h 1151533"/>
              <a:gd name="connsiteX5" fmla="*/ 875799 w 1466844"/>
              <a:gd name="connsiteY5" fmla="*/ 493795 h 1151533"/>
              <a:gd name="connsiteX0" fmla="*/ 875799 w 1572191"/>
              <a:gd name="connsiteY0" fmla="*/ 493795 h 1270910"/>
              <a:gd name="connsiteX1" fmla="*/ 0 w 1572191"/>
              <a:gd name="connsiteY1" fmla="*/ 394811 h 1270910"/>
              <a:gd name="connsiteX2" fmla="*/ 498300 w 1572191"/>
              <a:gd name="connsiteY2" fmla="*/ 18235 h 1270910"/>
              <a:gd name="connsiteX3" fmla="*/ 1055420 w 1572191"/>
              <a:gd name="connsiteY3" fmla="*/ 351011 h 1270910"/>
              <a:gd name="connsiteX4" fmla="*/ 1572191 w 1572191"/>
              <a:gd name="connsiteY4" fmla="*/ 1270910 h 1270910"/>
              <a:gd name="connsiteX5" fmla="*/ 875799 w 1572191"/>
              <a:gd name="connsiteY5" fmla="*/ 493795 h 1270910"/>
              <a:gd name="connsiteX0" fmla="*/ 875799 w 1572191"/>
              <a:gd name="connsiteY0" fmla="*/ 517815 h 1294930"/>
              <a:gd name="connsiteX1" fmla="*/ 0 w 1572191"/>
              <a:gd name="connsiteY1" fmla="*/ 418831 h 1294930"/>
              <a:gd name="connsiteX2" fmla="*/ 463185 w 1572191"/>
              <a:gd name="connsiteY2" fmla="*/ 12411 h 1294930"/>
              <a:gd name="connsiteX3" fmla="*/ 1055420 w 1572191"/>
              <a:gd name="connsiteY3" fmla="*/ 375031 h 1294930"/>
              <a:gd name="connsiteX4" fmla="*/ 1572191 w 1572191"/>
              <a:gd name="connsiteY4" fmla="*/ 1294930 h 1294930"/>
              <a:gd name="connsiteX5" fmla="*/ 875799 w 1572191"/>
              <a:gd name="connsiteY5" fmla="*/ 517815 h 1294930"/>
              <a:gd name="connsiteX0" fmla="*/ 875799 w 1572191"/>
              <a:gd name="connsiteY0" fmla="*/ 471800 h 1248915"/>
              <a:gd name="connsiteX1" fmla="*/ 0 w 1572191"/>
              <a:gd name="connsiteY1" fmla="*/ 372816 h 1248915"/>
              <a:gd name="connsiteX2" fmla="*/ 385930 w 1572191"/>
              <a:gd name="connsiteY2" fmla="*/ 26085 h 1248915"/>
              <a:gd name="connsiteX3" fmla="*/ 1055420 w 1572191"/>
              <a:gd name="connsiteY3" fmla="*/ 329016 h 1248915"/>
              <a:gd name="connsiteX4" fmla="*/ 1572191 w 1572191"/>
              <a:gd name="connsiteY4" fmla="*/ 1248915 h 1248915"/>
              <a:gd name="connsiteX5" fmla="*/ 875799 w 1572191"/>
              <a:gd name="connsiteY5" fmla="*/ 471800 h 1248915"/>
              <a:gd name="connsiteX0" fmla="*/ 875799 w 1572191"/>
              <a:gd name="connsiteY0" fmla="*/ 520292 h 1297407"/>
              <a:gd name="connsiteX1" fmla="*/ 0 w 1572191"/>
              <a:gd name="connsiteY1" fmla="*/ 421308 h 1297407"/>
              <a:gd name="connsiteX2" fmla="*/ 385930 w 1572191"/>
              <a:gd name="connsiteY2" fmla="*/ 74577 h 1297407"/>
              <a:gd name="connsiteX3" fmla="*/ 1055420 w 1572191"/>
              <a:gd name="connsiteY3" fmla="*/ 377508 h 1297407"/>
              <a:gd name="connsiteX4" fmla="*/ 1572191 w 1572191"/>
              <a:gd name="connsiteY4" fmla="*/ 1297407 h 1297407"/>
              <a:gd name="connsiteX5" fmla="*/ 875799 w 1572191"/>
              <a:gd name="connsiteY5" fmla="*/ 520292 h 1297407"/>
              <a:gd name="connsiteX0" fmla="*/ 875799 w 1572191"/>
              <a:gd name="connsiteY0" fmla="*/ 529258 h 1306373"/>
              <a:gd name="connsiteX1" fmla="*/ 0 w 1572191"/>
              <a:gd name="connsiteY1" fmla="*/ 430274 h 1306373"/>
              <a:gd name="connsiteX2" fmla="*/ 385930 w 1572191"/>
              <a:gd name="connsiteY2" fmla="*/ 83543 h 1306373"/>
              <a:gd name="connsiteX3" fmla="*/ 1076490 w 1572191"/>
              <a:gd name="connsiteY3" fmla="*/ 356630 h 1306373"/>
              <a:gd name="connsiteX4" fmla="*/ 1572191 w 1572191"/>
              <a:gd name="connsiteY4" fmla="*/ 1306373 h 1306373"/>
              <a:gd name="connsiteX5" fmla="*/ 875799 w 1572191"/>
              <a:gd name="connsiteY5" fmla="*/ 529258 h 13063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72191" h="1306373">
                <a:moveTo>
                  <a:pt x="875799" y="529258"/>
                </a:moveTo>
                <a:cubicBezTo>
                  <a:pt x="660197" y="319060"/>
                  <a:pt x="475459" y="212702"/>
                  <a:pt x="0" y="430274"/>
                </a:cubicBezTo>
                <a:cubicBezTo>
                  <a:pt x="2656" y="443222"/>
                  <a:pt x="383274" y="70595"/>
                  <a:pt x="385930" y="83543"/>
                </a:cubicBezTo>
                <a:cubicBezTo>
                  <a:pt x="660596" y="-47602"/>
                  <a:pt x="703498" y="-69318"/>
                  <a:pt x="1076490" y="356630"/>
                </a:cubicBezTo>
                <a:lnTo>
                  <a:pt x="1572191" y="1306373"/>
                </a:lnTo>
                <a:lnTo>
                  <a:pt x="875799" y="529258"/>
                </a:lnTo>
                <a:close/>
              </a:path>
            </a:pathLst>
          </a:custGeom>
          <a:solidFill>
            <a:srgbClr val="FF0000">
              <a:alpha val="78000"/>
            </a:srgbClr>
          </a:solidFill>
          <a:ln>
            <a:noFill/>
          </a:ln>
          <a:effectLst>
            <a:outerShdw blurRad="50800" dist="38100" dir="2700000" algn="tl" rotWithShape="0">
              <a:srgbClr val="FF0000">
                <a:alpha val="43000"/>
              </a:srgbClr>
            </a:outerShdw>
            <a:softEdge rad="127000"/>
          </a:effectLst>
        </p:spPr>
        <p:txBody>
          <a:bodyPr lIns="67628" tIns="33814" rIns="67628" bIns="33814"/>
          <a:lstStyle/>
          <a:p>
            <a:pPr algn="ctr" defTabSz="676280">
              <a:defRPr/>
            </a:pPr>
            <a:endParaRPr lang="en-US" sz="2000" b="1">
              <a:latin typeface="Times New Roman" charset="0"/>
            </a:endParaRPr>
          </a:p>
        </p:txBody>
      </p:sp>
      <p:sp>
        <p:nvSpPr>
          <p:cNvPr id="7" name="Freeform 6"/>
          <p:cNvSpPr/>
          <p:nvPr/>
        </p:nvSpPr>
        <p:spPr>
          <a:xfrm rot="11209659">
            <a:off x="6611709" y="4727683"/>
            <a:ext cx="2557867" cy="1547957"/>
          </a:xfrm>
          <a:custGeom>
            <a:avLst/>
            <a:gdLst>
              <a:gd name="connsiteX0" fmla="*/ 0 w 2794000"/>
              <a:gd name="connsiteY0" fmla="*/ 2451100 h 2451100"/>
              <a:gd name="connsiteX1" fmla="*/ 6350 w 2794000"/>
              <a:gd name="connsiteY1" fmla="*/ 0 h 2451100"/>
              <a:gd name="connsiteX2" fmla="*/ 736600 w 2794000"/>
              <a:gd name="connsiteY2" fmla="*/ 933450 h 2451100"/>
              <a:gd name="connsiteX3" fmla="*/ 1301750 w 2794000"/>
              <a:gd name="connsiteY3" fmla="*/ 1409700 h 2451100"/>
              <a:gd name="connsiteX4" fmla="*/ 1866900 w 2794000"/>
              <a:gd name="connsiteY4" fmla="*/ 1784350 h 2451100"/>
              <a:gd name="connsiteX5" fmla="*/ 2374900 w 2794000"/>
              <a:gd name="connsiteY5" fmla="*/ 2057400 h 2451100"/>
              <a:gd name="connsiteX6" fmla="*/ 2794000 w 2794000"/>
              <a:gd name="connsiteY6" fmla="*/ 2387600 h 2451100"/>
              <a:gd name="connsiteX7" fmla="*/ 0 w 2794000"/>
              <a:gd name="connsiteY7" fmla="*/ 2451100 h 2451100"/>
              <a:gd name="connsiteX0" fmla="*/ 0 w 2794000"/>
              <a:gd name="connsiteY0" fmla="*/ 2451100 h 2451100"/>
              <a:gd name="connsiteX1" fmla="*/ 6350 w 2794000"/>
              <a:gd name="connsiteY1" fmla="*/ 0 h 2451100"/>
              <a:gd name="connsiteX2" fmla="*/ 736600 w 2794000"/>
              <a:gd name="connsiteY2" fmla="*/ 933450 h 2451100"/>
              <a:gd name="connsiteX3" fmla="*/ 1301750 w 2794000"/>
              <a:gd name="connsiteY3" fmla="*/ 1409700 h 2451100"/>
              <a:gd name="connsiteX4" fmla="*/ 1866900 w 2794000"/>
              <a:gd name="connsiteY4" fmla="*/ 1816100 h 2451100"/>
              <a:gd name="connsiteX5" fmla="*/ 2374900 w 2794000"/>
              <a:gd name="connsiteY5" fmla="*/ 2057400 h 2451100"/>
              <a:gd name="connsiteX6" fmla="*/ 2794000 w 2794000"/>
              <a:gd name="connsiteY6" fmla="*/ 2387600 h 2451100"/>
              <a:gd name="connsiteX7" fmla="*/ 0 w 2794000"/>
              <a:gd name="connsiteY7" fmla="*/ 2451100 h 2451100"/>
              <a:gd name="connsiteX0" fmla="*/ 0 w 2794000"/>
              <a:gd name="connsiteY0" fmla="*/ 2451100 h 2451100"/>
              <a:gd name="connsiteX1" fmla="*/ 6350 w 2794000"/>
              <a:gd name="connsiteY1" fmla="*/ 0 h 2451100"/>
              <a:gd name="connsiteX2" fmla="*/ 736600 w 2794000"/>
              <a:gd name="connsiteY2" fmla="*/ 933450 h 2451100"/>
              <a:gd name="connsiteX3" fmla="*/ 1301750 w 2794000"/>
              <a:gd name="connsiteY3" fmla="*/ 1409700 h 2451100"/>
              <a:gd name="connsiteX4" fmla="*/ 1866900 w 2794000"/>
              <a:gd name="connsiteY4" fmla="*/ 1816100 h 2451100"/>
              <a:gd name="connsiteX5" fmla="*/ 2393950 w 2794000"/>
              <a:gd name="connsiteY5" fmla="*/ 2159000 h 2451100"/>
              <a:gd name="connsiteX6" fmla="*/ 2794000 w 2794000"/>
              <a:gd name="connsiteY6" fmla="*/ 2387600 h 2451100"/>
              <a:gd name="connsiteX7" fmla="*/ 0 w 2794000"/>
              <a:gd name="connsiteY7" fmla="*/ 2451100 h 2451100"/>
              <a:gd name="connsiteX0" fmla="*/ 0 w 2813050"/>
              <a:gd name="connsiteY0" fmla="*/ 2451100 h 2451100"/>
              <a:gd name="connsiteX1" fmla="*/ 6350 w 2813050"/>
              <a:gd name="connsiteY1" fmla="*/ 0 h 2451100"/>
              <a:gd name="connsiteX2" fmla="*/ 736600 w 2813050"/>
              <a:gd name="connsiteY2" fmla="*/ 933450 h 2451100"/>
              <a:gd name="connsiteX3" fmla="*/ 1301750 w 2813050"/>
              <a:gd name="connsiteY3" fmla="*/ 1409700 h 2451100"/>
              <a:gd name="connsiteX4" fmla="*/ 1866900 w 2813050"/>
              <a:gd name="connsiteY4" fmla="*/ 1816100 h 2451100"/>
              <a:gd name="connsiteX5" fmla="*/ 2393950 w 2813050"/>
              <a:gd name="connsiteY5" fmla="*/ 2159000 h 2451100"/>
              <a:gd name="connsiteX6" fmla="*/ 2813050 w 2813050"/>
              <a:gd name="connsiteY6" fmla="*/ 2438400 h 2451100"/>
              <a:gd name="connsiteX7" fmla="*/ 0 w 2813050"/>
              <a:gd name="connsiteY7" fmla="*/ 2451100 h 2451100"/>
              <a:gd name="connsiteX0" fmla="*/ 0 w 2813050"/>
              <a:gd name="connsiteY0" fmla="*/ 2451100 h 2451100"/>
              <a:gd name="connsiteX1" fmla="*/ 6350 w 2813050"/>
              <a:gd name="connsiteY1" fmla="*/ 0 h 2451100"/>
              <a:gd name="connsiteX2" fmla="*/ 736600 w 2813050"/>
              <a:gd name="connsiteY2" fmla="*/ 933450 h 2451100"/>
              <a:gd name="connsiteX3" fmla="*/ 1301750 w 2813050"/>
              <a:gd name="connsiteY3" fmla="*/ 1409700 h 2451100"/>
              <a:gd name="connsiteX4" fmla="*/ 1853532 w 2813050"/>
              <a:gd name="connsiteY4" fmla="*/ 1923047 h 2451100"/>
              <a:gd name="connsiteX5" fmla="*/ 2393950 w 2813050"/>
              <a:gd name="connsiteY5" fmla="*/ 2159000 h 2451100"/>
              <a:gd name="connsiteX6" fmla="*/ 2813050 w 2813050"/>
              <a:gd name="connsiteY6" fmla="*/ 2438400 h 2451100"/>
              <a:gd name="connsiteX7" fmla="*/ 0 w 2813050"/>
              <a:gd name="connsiteY7" fmla="*/ 2451100 h 2451100"/>
              <a:gd name="connsiteX0" fmla="*/ 0 w 2813050"/>
              <a:gd name="connsiteY0" fmla="*/ 2451100 h 2451100"/>
              <a:gd name="connsiteX1" fmla="*/ 6350 w 2813050"/>
              <a:gd name="connsiteY1" fmla="*/ 0 h 2451100"/>
              <a:gd name="connsiteX2" fmla="*/ 736600 w 2813050"/>
              <a:gd name="connsiteY2" fmla="*/ 933450 h 2451100"/>
              <a:gd name="connsiteX3" fmla="*/ 1301750 w 2813050"/>
              <a:gd name="connsiteY3" fmla="*/ 1409700 h 2451100"/>
              <a:gd name="connsiteX4" fmla="*/ 1853532 w 2813050"/>
              <a:gd name="connsiteY4" fmla="*/ 1923047 h 2451100"/>
              <a:gd name="connsiteX5" fmla="*/ 2393950 w 2813050"/>
              <a:gd name="connsiteY5" fmla="*/ 2359526 h 2451100"/>
              <a:gd name="connsiteX6" fmla="*/ 2813050 w 2813050"/>
              <a:gd name="connsiteY6" fmla="*/ 2438400 h 2451100"/>
              <a:gd name="connsiteX7" fmla="*/ 0 w 2813050"/>
              <a:gd name="connsiteY7" fmla="*/ 2451100 h 2451100"/>
              <a:gd name="connsiteX0" fmla="*/ 0 w 2813050"/>
              <a:gd name="connsiteY0" fmla="*/ 2451100 h 2451100"/>
              <a:gd name="connsiteX1" fmla="*/ 6350 w 2813050"/>
              <a:gd name="connsiteY1" fmla="*/ 0 h 2451100"/>
              <a:gd name="connsiteX2" fmla="*/ 736600 w 2813050"/>
              <a:gd name="connsiteY2" fmla="*/ 933450 h 2451100"/>
              <a:gd name="connsiteX3" fmla="*/ 1301750 w 2813050"/>
              <a:gd name="connsiteY3" fmla="*/ 1409700 h 2451100"/>
              <a:gd name="connsiteX4" fmla="*/ 1840165 w 2813050"/>
              <a:gd name="connsiteY4" fmla="*/ 1989889 h 2451100"/>
              <a:gd name="connsiteX5" fmla="*/ 2393950 w 2813050"/>
              <a:gd name="connsiteY5" fmla="*/ 2359526 h 2451100"/>
              <a:gd name="connsiteX6" fmla="*/ 2813050 w 2813050"/>
              <a:gd name="connsiteY6" fmla="*/ 2438400 h 2451100"/>
              <a:gd name="connsiteX7" fmla="*/ 0 w 2813050"/>
              <a:gd name="connsiteY7" fmla="*/ 2451100 h 2451100"/>
              <a:gd name="connsiteX0" fmla="*/ 0 w 2813050"/>
              <a:gd name="connsiteY0" fmla="*/ 2451100 h 2451100"/>
              <a:gd name="connsiteX1" fmla="*/ 6350 w 2813050"/>
              <a:gd name="connsiteY1" fmla="*/ 0 h 2451100"/>
              <a:gd name="connsiteX2" fmla="*/ 736600 w 2813050"/>
              <a:gd name="connsiteY2" fmla="*/ 933450 h 2451100"/>
              <a:gd name="connsiteX3" fmla="*/ 1247233 w 2813050"/>
              <a:gd name="connsiteY3" fmla="*/ 1477283 h 2451100"/>
              <a:gd name="connsiteX4" fmla="*/ 1840165 w 2813050"/>
              <a:gd name="connsiteY4" fmla="*/ 1989889 h 2451100"/>
              <a:gd name="connsiteX5" fmla="*/ 2393950 w 2813050"/>
              <a:gd name="connsiteY5" fmla="*/ 2359526 h 2451100"/>
              <a:gd name="connsiteX6" fmla="*/ 2813050 w 2813050"/>
              <a:gd name="connsiteY6" fmla="*/ 2438400 h 2451100"/>
              <a:gd name="connsiteX7" fmla="*/ 0 w 2813050"/>
              <a:gd name="connsiteY7" fmla="*/ 2451100 h 2451100"/>
              <a:gd name="connsiteX0" fmla="*/ 106433 w 2806730"/>
              <a:gd name="connsiteY0" fmla="*/ 2427808 h 2438400"/>
              <a:gd name="connsiteX1" fmla="*/ 30 w 2806730"/>
              <a:gd name="connsiteY1" fmla="*/ 0 h 2438400"/>
              <a:gd name="connsiteX2" fmla="*/ 730280 w 2806730"/>
              <a:gd name="connsiteY2" fmla="*/ 933450 h 2438400"/>
              <a:gd name="connsiteX3" fmla="*/ 1240913 w 2806730"/>
              <a:gd name="connsiteY3" fmla="*/ 1477283 h 2438400"/>
              <a:gd name="connsiteX4" fmla="*/ 1833845 w 2806730"/>
              <a:gd name="connsiteY4" fmla="*/ 1989889 h 2438400"/>
              <a:gd name="connsiteX5" fmla="*/ 2387630 w 2806730"/>
              <a:gd name="connsiteY5" fmla="*/ 2359526 h 2438400"/>
              <a:gd name="connsiteX6" fmla="*/ 2806730 w 2806730"/>
              <a:gd name="connsiteY6" fmla="*/ 2438400 h 2438400"/>
              <a:gd name="connsiteX7" fmla="*/ 106433 w 2806730"/>
              <a:gd name="connsiteY7" fmla="*/ 2427808 h 2438400"/>
              <a:gd name="connsiteX0" fmla="*/ 106433 w 2806730"/>
              <a:gd name="connsiteY0" fmla="*/ 2427808 h 2438400"/>
              <a:gd name="connsiteX1" fmla="*/ 30 w 2806730"/>
              <a:gd name="connsiteY1" fmla="*/ 0 h 2438400"/>
              <a:gd name="connsiteX2" fmla="*/ 143302 w 2806730"/>
              <a:gd name="connsiteY2" fmla="*/ 329998 h 2438400"/>
              <a:gd name="connsiteX3" fmla="*/ 730280 w 2806730"/>
              <a:gd name="connsiteY3" fmla="*/ 933450 h 2438400"/>
              <a:gd name="connsiteX4" fmla="*/ 1240913 w 2806730"/>
              <a:gd name="connsiteY4" fmla="*/ 1477283 h 2438400"/>
              <a:gd name="connsiteX5" fmla="*/ 1833845 w 2806730"/>
              <a:gd name="connsiteY5" fmla="*/ 1989889 h 2438400"/>
              <a:gd name="connsiteX6" fmla="*/ 2387630 w 2806730"/>
              <a:gd name="connsiteY6" fmla="*/ 2359526 h 2438400"/>
              <a:gd name="connsiteX7" fmla="*/ 2806730 w 2806730"/>
              <a:gd name="connsiteY7" fmla="*/ 2438400 h 2438400"/>
              <a:gd name="connsiteX8" fmla="*/ 106433 w 2806730"/>
              <a:gd name="connsiteY8" fmla="*/ 2427808 h 2438400"/>
              <a:gd name="connsiteX0" fmla="*/ 5246 w 2705543"/>
              <a:gd name="connsiteY0" fmla="*/ 2148298 h 2158890"/>
              <a:gd name="connsiteX1" fmla="*/ 321 w 2705543"/>
              <a:gd name="connsiteY1" fmla="*/ 0 h 2158890"/>
              <a:gd name="connsiteX2" fmla="*/ 42115 w 2705543"/>
              <a:gd name="connsiteY2" fmla="*/ 50488 h 2158890"/>
              <a:gd name="connsiteX3" fmla="*/ 629093 w 2705543"/>
              <a:gd name="connsiteY3" fmla="*/ 653940 h 2158890"/>
              <a:gd name="connsiteX4" fmla="*/ 1139726 w 2705543"/>
              <a:gd name="connsiteY4" fmla="*/ 1197773 h 2158890"/>
              <a:gd name="connsiteX5" fmla="*/ 1732658 w 2705543"/>
              <a:gd name="connsiteY5" fmla="*/ 1710379 h 2158890"/>
              <a:gd name="connsiteX6" fmla="*/ 2286443 w 2705543"/>
              <a:gd name="connsiteY6" fmla="*/ 2080016 h 2158890"/>
              <a:gd name="connsiteX7" fmla="*/ 2705543 w 2705543"/>
              <a:gd name="connsiteY7" fmla="*/ 2158890 h 2158890"/>
              <a:gd name="connsiteX8" fmla="*/ 5246 w 2705543"/>
              <a:gd name="connsiteY8" fmla="*/ 2148298 h 2158890"/>
              <a:gd name="connsiteX0" fmla="*/ 5246 w 2705543"/>
              <a:gd name="connsiteY0" fmla="*/ 2148298 h 2158890"/>
              <a:gd name="connsiteX1" fmla="*/ 321 w 2705543"/>
              <a:gd name="connsiteY1" fmla="*/ 0 h 2158890"/>
              <a:gd name="connsiteX2" fmla="*/ 42115 w 2705543"/>
              <a:gd name="connsiteY2" fmla="*/ 50488 h 2158890"/>
              <a:gd name="connsiteX3" fmla="*/ 629093 w 2705543"/>
              <a:gd name="connsiteY3" fmla="*/ 653940 h 2158890"/>
              <a:gd name="connsiteX4" fmla="*/ 1105900 w 2705543"/>
              <a:gd name="connsiteY4" fmla="*/ 1290942 h 2158890"/>
              <a:gd name="connsiteX5" fmla="*/ 1732658 w 2705543"/>
              <a:gd name="connsiteY5" fmla="*/ 1710379 h 2158890"/>
              <a:gd name="connsiteX6" fmla="*/ 2286443 w 2705543"/>
              <a:gd name="connsiteY6" fmla="*/ 2080016 h 2158890"/>
              <a:gd name="connsiteX7" fmla="*/ 2705543 w 2705543"/>
              <a:gd name="connsiteY7" fmla="*/ 2158890 h 2158890"/>
              <a:gd name="connsiteX8" fmla="*/ 5246 w 2705543"/>
              <a:gd name="connsiteY8" fmla="*/ 2148298 h 2158890"/>
              <a:gd name="connsiteX0" fmla="*/ 5246 w 2705543"/>
              <a:gd name="connsiteY0" fmla="*/ 2148298 h 2158890"/>
              <a:gd name="connsiteX1" fmla="*/ 321 w 2705543"/>
              <a:gd name="connsiteY1" fmla="*/ 0 h 2158890"/>
              <a:gd name="connsiteX2" fmla="*/ 42115 w 2705543"/>
              <a:gd name="connsiteY2" fmla="*/ 50488 h 2158890"/>
              <a:gd name="connsiteX3" fmla="*/ 561440 w 2705543"/>
              <a:gd name="connsiteY3" fmla="*/ 735464 h 2158890"/>
              <a:gd name="connsiteX4" fmla="*/ 1105900 w 2705543"/>
              <a:gd name="connsiteY4" fmla="*/ 1290942 h 2158890"/>
              <a:gd name="connsiteX5" fmla="*/ 1732658 w 2705543"/>
              <a:gd name="connsiteY5" fmla="*/ 1710379 h 2158890"/>
              <a:gd name="connsiteX6" fmla="*/ 2286443 w 2705543"/>
              <a:gd name="connsiteY6" fmla="*/ 2080016 h 2158890"/>
              <a:gd name="connsiteX7" fmla="*/ 2705543 w 2705543"/>
              <a:gd name="connsiteY7" fmla="*/ 2158890 h 2158890"/>
              <a:gd name="connsiteX8" fmla="*/ 5246 w 2705543"/>
              <a:gd name="connsiteY8" fmla="*/ 2148298 h 2158890"/>
              <a:gd name="connsiteX0" fmla="*/ 5246 w 2705543"/>
              <a:gd name="connsiteY0" fmla="*/ 2148298 h 2158890"/>
              <a:gd name="connsiteX1" fmla="*/ 321 w 2705543"/>
              <a:gd name="connsiteY1" fmla="*/ 0 h 2158890"/>
              <a:gd name="connsiteX2" fmla="*/ 42115 w 2705543"/>
              <a:gd name="connsiteY2" fmla="*/ 50488 h 2158890"/>
              <a:gd name="connsiteX3" fmla="*/ 561440 w 2705543"/>
              <a:gd name="connsiteY3" fmla="*/ 735464 h 2158890"/>
              <a:gd name="connsiteX4" fmla="*/ 1105900 w 2705543"/>
              <a:gd name="connsiteY4" fmla="*/ 1290942 h 2158890"/>
              <a:gd name="connsiteX5" fmla="*/ 1698832 w 2705543"/>
              <a:gd name="connsiteY5" fmla="*/ 1791902 h 2158890"/>
              <a:gd name="connsiteX6" fmla="*/ 2286443 w 2705543"/>
              <a:gd name="connsiteY6" fmla="*/ 2080016 h 2158890"/>
              <a:gd name="connsiteX7" fmla="*/ 2705543 w 2705543"/>
              <a:gd name="connsiteY7" fmla="*/ 2158890 h 2158890"/>
              <a:gd name="connsiteX8" fmla="*/ 5246 w 2705543"/>
              <a:gd name="connsiteY8" fmla="*/ 2148298 h 2158890"/>
              <a:gd name="connsiteX0" fmla="*/ 5246 w 2705543"/>
              <a:gd name="connsiteY0" fmla="*/ 2148298 h 2158890"/>
              <a:gd name="connsiteX1" fmla="*/ 321 w 2705543"/>
              <a:gd name="connsiteY1" fmla="*/ 0 h 2158890"/>
              <a:gd name="connsiteX2" fmla="*/ 42115 w 2705543"/>
              <a:gd name="connsiteY2" fmla="*/ 50488 h 2158890"/>
              <a:gd name="connsiteX3" fmla="*/ 561440 w 2705543"/>
              <a:gd name="connsiteY3" fmla="*/ 735464 h 2158890"/>
              <a:gd name="connsiteX4" fmla="*/ 1049523 w 2705543"/>
              <a:gd name="connsiteY4" fmla="*/ 1384392 h 2158890"/>
              <a:gd name="connsiteX5" fmla="*/ 1698832 w 2705543"/>
              <a:gd name="connsiteY5" fmla="*/ 1791902 h 2158890"/>
              <a:gd name="connsiteX6" fmla="*/ 2286443 w 2705543"/>
              <a:gd name="connsiteY6" fmla="*/ 2080016 h 2158890"/>
              <a:gd name="connsiteX7" fmla="*/ 2705543 w 2705543"/>
              <a:gd name="connsiteY7" fmla="*/ 2158890 h 2158890"/>
              <a:gd name="connsiteX8" fmla="*/ 5246 w 2705543"/>
              <a:gd name="connsiteY8" fmla="*/ 2148298 h 2158890"/>
              <a:gd name="connsiteX0" fmla="*/ 5246 w 2705543"/>
              <a:gd name="connsiteY0" fmla="*/ 2148298 h 2158890"/>
              <a:gd name="connsiteX1" fmla="*/ 321 w 2705543"/>
              <a:gd name="connsiteY1" fmla="*/ 0 h 2158890"/>
              <a:gd name="connsiteX2" fmla="*/ 42115 w 2705543"/>
              <a:gd name="connsiteY2" fmla="*/ 50488 h 2158890"/>
              <a:gd name="connsiteX3" fmla="*/ 505064 w 2705543"/>
              <a:gd name="connsiteY3" fmla="*/ 802214 h 2158890"/>
              <a:gd name="connsiteX4" fmla="*/ 1049523 w 2705543"/>
              <a:gd name="connsiteY4" fmla="*/ 1384392 h 2158890"/>
              <a:gd name="connsiteX5" fmla="*/ 1698832 w 2705543"/>
              <a:gd name="connsiteY5" fmla="*/ 1791902 h 2158890"/>
              <a:gd name="connsiteX6" fmla="*/ 2286443 w 2705543"/>
              <a:gd name="connsiteY6" fmla="*/ 2080016 h 2158890"/>
              <a:gd name="connsiteX7" fmla="*/ 2705543 w 2705543"/>
              <a:gd name="connsiteY7" fmla="*/ 2158890 h 2158890"/>
              <a:gd name="connsiteX8" fmla="*/ 5246 w 2705543"/>
              <a:gd name="connsiteY8" fmla="*/ 2148298 h 2158890"/>
              <a:gd name="connsiteX0" fmla="*/ 5246 w 2705543"/>
              <a:gd name="connsiteY0" fmla="*/ 2148298 h 2158890"/>
              <a:gd name="connsiteX1" fmla="*/ 321 w 2705543"/>
              <a:gd name="connsiteY1" fmla="*/ 0 h 2158890"/>
              <a:gd name="connsiteX2" fmla="*/ 42115 w 2705543"/>
              <a:gd name="connsiteY2" fmla="*/ 50488 h 2158890"/>
              <a:gd name="connsiteX3" fmla="*/ 505064 w 2705543"/>
              <a:gd name="connsiteY3" fmla="*/ 802214 h 2158890"/>
              <a:gd name="connsiteX4" fmla="*/ 970596 w 2705543"/>
              <a:gd name="connsiteY4" fmla="*/ 1304293 h 2158890"/>
              <a:gd name="connsiteX5" fmla="*/ 1698832 w 2705543"/>
              <a:gd name="connsiteY5" fmla="*/ 1791902 h 2158890"/>
              <a:gd name="connsiteX6" fmla="*/ 2286443 w 2705543"/>
              <a:gd name="connsiteY6" fmla="*/ 2080016 h 2158890"/>
              <a:gd name="connsiteX7" fmla="*/ 2705543 w 2705543"/>
              <a:gd name="connsiteY7" fmla="*/ 2158890 h 2158890"/>
              <a:gd name="connsiteX8" fmla="*/ 5246 w 2705543"/>
              <a:gd name="connsiteY8" fmla="*/ 2148298 h 2158890"/>
              <a:gd name="connsiteX0" fmla="*/ 5246 w 2705543"/>
              <a:gd name="connsiteY0" fmla="*/ 2148298 h 2158890"/>
              <a:gd name="connsiteX1" fmla="*/ 321 w 2705543"/>
              <a:gd name="connsiteY1" fmla="*/ 0 h 2158890"/>
              <a:gd name="connsiteX2" fmla="*/ 42115 w 2705543"/>
              <a:gd name="connsiteY2" fmla="*/ 50488 h 2158890"/>
              <a:gd name="connsiteX3" fmla="*/ 505064 w 2705543"/>
              <a:gd name="connsiteY3" fmla="*/ 802214 h 2158890"/>
              <a:gd name="connsiteX4" fmla="*/ 970596 w 2705543"/>
              <a:gd name="connsiteY4" fmla="*/ 1304293 h 2158890"/>
              <a:gd name="connsiteX5" fmla="*/ 1710108 w 2705543"/>
              <a:gd name="connsiteY5" fmla="*/ 1885351 h 2158890"/>
              <a:gd name="connsiteX6" fmla="*/ 2286443 w 2705543"/>
              <a:gd name="connsiteY6" fmla="*/ 2080016 h 2158890"/>
              <a:gd name="connsiteX7" fmla="*/ 2705543 w 2705543"/>
              <a:gd name="connsiteY7" fmla="*/ 2158890 h 2158890"/>
              <a:gd name="connsiteX8" fmla="*/ 5246 w 2705543"/>
              <a:gd name="connsiteY8" fmla="*/ 2148298 h 2158890"/>
              <a:gd name="connsiteX0" fmla="*/ 5246 w 2705543"/>
              <a:gd name="connsiteY0" fmla="*/ 2148298 h 2158890"/>
              <a:gd name="connsiteX1" fmla="*/ 321 w 2705543"/>
              <a:gd name="connsiteY1" fmla="*/ 0 h 2158890"/>
              <a:gd name="connsiteX2" fmla="*/ 42115 w 2705543"/>
              <a:gd name="connsiteY2" fmla="*/ 50488 h 2158890"/>
              <a:gd name="connsiteX3" fmla="*/ 505064 w 2705543"/>
              <a:gd name="connsiteY3" fmla="*/ 802214 h 2158890"/>
              <a:gd name="connsiteX4" fmla="*/ 989589 w 2705543"/>
              <a:gd name="connsiteY4" fmla="*/ 1274025 h 2158890"/>
              <a:gd name="connsiteX5" fmla="*/ 1710108 w 2705543"/>
              <a:gd name="connsiteY5" fmla="*/ 1885351 h 2158890"/>
              <a:gd name="connsiteX6" fmla="*/ 2286443 w 2705543"/>
              <a:gd name="connsiteY6" fmla="*/ 2080016 h 2158890"/>
              <a:gd name="connsiteX7" fmla="*/ 2705543 w 2705543"/>
              <a:gd name="connsiteY7" fmla="*/ 2158890 h 2158890"/>
              <a:gd name="connsiteX8" fmla="*/ 5246 w 2705543"/>
              <a:gd name="connsiteY8" fmla="*/ 2148298 h 2158890"/>
              <a:gd name="connsiteX0" fmla="*/ 5246 w 2705543"/>
              <a:gd name="connsiteY0" fmla="*/ 2148298 h 2158890"/>
              <a:gd name="connsiteX1" fmla="*/ 321 w 2705543"/>
              <a:gd name="connsiteY1" fmla="*/ 0 h 2158890"/>
              <a:gd name="connsiteX2" fmla="*/ 42115 w 2705543"/>
              <a:gd name="connsiteY2" fmla="*/ 50488 h 2158890"/>
              <a:gd name="connsiteX3" fmla="*/ 543049 w 2705543"/>
              <a:gd name="connsiteY3" fmla="*/ 771946 h 2158890"/>
              <a:gd name="connsiteX4" fmla="*/ 989589 w 2705543"/>
              <a:gd name="connsiteY4" fmla="*/ 1274025 h 2158890"/>
              <a:gd name="connsiteX5" fmla="*/ 1710108 w 2705543"/>
              <a:gd name="connsiteY5" fmla="*/ 1885351 h 2158890"/>
              <a:gd name="connsiteX6" fmla="*/ 2286443 w 2705543"/>
              <a:gd name="connsiteY6" fmla="*/ 2080016 h 2158890"/>
              <a:gd name="connsiteX7" fmla="*/ 2705543 w 2705543"/>
              <a:gd name="connsiteY7" fmla="*/ 2158890 h 2158890"/>
              <a:gd name="connsiteX8" fmla="*/ 5246 w 2705543"/>
              <a:gd name="connsiteY8" fmla="*/ 2148298 h 2158890"/>
              <a:gd name="connsiteX0" fmla="*/ 5246 w 2705543"/>
              <a:gd name="connsiteY0" fmla="*/ 2148298 h 2158890"/>
              <a:gd name="connsiteX1" fmla="*/ 321 w 2705543"/>
              <a:gd name="connsiteY1" fmla="*/ 0 h 2158890"/>
              <a:gd name="connsiteX2" fmla="*/ 42115 w 2705543"/>
              <a:gd name="connsiteY2" fmla="*/ 100935 h 2158890"/>
              <a:gd name="connsiteX3" fmla="*/ 543049 w 2705543"/>
              <a:gd name="connsiteY3" fmla="*/ 771946 h 2158890"/>
              <a:gd name="connsiteX4" fmla="*/ 989589 w 2705543"/>
              <a:gd name="connsiteY4" fmla="*/ 1274025 h 2158890"/>
              <a:gd name="connsiteX5" fmla="*/ 1710108 w 2705543"/>
              <a:gd name="connsiteY5" fmla="*/ 1885351 h 2158890"/>
              <a:gd name="connsiteX6" fmla="*/ 2286443 w 2705543"/>
              <a:gd name="connsiteY6" fmla="*/ 2080016 h 2158890"/>
              <a:gd name="connsiteX7" fmla="*/ 2705543 w 2705543"/>
              <a:gd name="connsiteY7" fmla="*/ 2158890 h 2158890"/>
              <a:gd name="connsiteX8" fmla="*/ 5246 w 2705543"/>
              <a:gd name="connsiteY8" fmla="*/ 2148298 h 2158890"/>
              <a:gd name="connsiteX0" fmla="*/ 644039 w 3344336"/>
              <a:gd name="connsiteY0" fmla="*/ 2158246 h 2168838"/>
              <a:gd name="connsiteX1" fmla="*/ 5 w 3344336"/>
              <a:gd name="connsiteY1" fmla="*/ 0 h 2168838"/>
              <a:gd name="connsiteX2" fmla="*/ 680908 w 3344336"/>
              <a:gd name="connsiteY2" fmla="*/ 110883 h 2168838"/>
              <a:gd name="connsiteX3" fmla="*/ 1181842 w 3344336"/>
              <a:gd name="connsiteY3" fmla="*/ 781894 h 2168838"/>
              <a:gd name="connsiteX4" fmla="*/ 1628382 w 3344336"/>
              <a:gd name="connsiteY4" fmla="*/ 1283973 h 2168838"/>
              <a:gd name="connsiteX5" fmla="*/ 2348901 w 3344336"/>
              <a:gd name="connsiteY5" fmla="*/ 1895299 h 2168838"/>
              <a:gd name="connsiteX6" fmla="*/ 2925236 w 3344336"/>
              <a:gd name="connsiteY6" fmla="*/ 2089964 h 2168838"/>
              <a:gd name="connsiteX7" fmla="*/ 3344336 w 3344336"/>
              <a:gd name="connsiteY7" fmla="*/ 2168838 h 2168838"/>
              <a:gd name="connsiteX8" fmla="*/ 644039 w 3344336"/>
              <a:gd name="connsiteY8" fmla="*/ 2158246 h 2168838"/>
              <a:gd name="connsiteX0" fmla="*/ 644039 w 3344336"/>
              <a:gd name="connsiteY0" fmla="*/ 2415875 h 2426467"/>
              <a:gd name="connsiteX1" fmla="*/ 5 w 3344336"/>
              <a:gd name="connsiteY1" fmla="*/ 257629 h 2426467"/>
              <a:gd name="connsiteX2" fmla="*/ 336772 w 3344336"/>
              <a:gd name="connsiteY2" fmla="*/ 431 h 2426467"/>
              <a:gd name="connsiteX3" fmla="*/ 1181842 w 3344336"/>
              <a:gd name="connsiteY3" fmla="*/ 1039523 h 2426467"/>
              <a:gd name="connsiteX4" fmla="*/ 1628382 w 3344336"/>
              <a:gd name="connsiteY4" fmla="*/ 1541602 h 2426467"/>
              <a:gd name="connsiteX5" fmla="*/ 2348901 w 3344336"/>
              <a:gd name="connsiteY5" fmla="*/ 2152928 h 2426467"/>
              <a:gd name="connsiteX6" fmla="*/ 2925236 w 3344336"/>
              <a:gd name="connsiteY6" fmla="*/ 2347593 h 2426467"/>
              <a:gd name="connsiteX7" fmla="*/ 3344336 w 3344336"/>
              <a:gd name="connsiteY7" fmla="*/ 2426467 h 2426467"/>
              <a:gd name="connsiteX8" fmla="*/ 644039 w 3344336"/>
              <a:gd name="connsiteY8" fmla="*/ 2415875 h 2426467"/>
              <a:gd name="connsiteX0" fmla="*/ 644039 w 3344336"/>
              <a:gd name="connsiteY0" fmla="*/ 2415928 h 2426520"/>
              <a:gd name="connsiteX1" fmla="*/ 5 w 3344336"/>
              <a:gd name="connsiteY1" fmla="*/ 257682 h 2426520"/>
              <a:gd name="connsiteX2" fmla="*/ 336772 w 3344336"/>
              <a:gd name="connsiteY2" fmla="*/ 484 h 2426520"/>
              <a:gd name="connsiteX3" fmla="*/ 1181842 w 3344336"/>
              <a:gd name="connsiteY3" fmla="*/ 1039576 h 2426520"/>
              <a:gd name="connsiteX4" fmla="*/ 1628382 w 3344336"/>
              <a:gd name="connsiteY4" fmla="*/ 1541655 h 2426520"/>
              <a:gd name="connsiteX5" fmla="*/ 2348901 w 3344336"/>
              <a:gd name="connsiteY5" fmla="*/ 2152981 h 2426520"/>
              <a:gd name="connsiteX6" fmla="*/ 2925236 w 3344336"/>
              <a:gd name="connsiteY6" fmla="*/ 2347646 h 2426520"/>
              <a:gd name="connsiteX7" fmla="*/ 3344336 w 3344336"/>
              <a:gd name="connsiteY7" fmla="*/ 2426520 h 2426520"/>
              <a:gd name="connsiteX8" fmla="*/ 644039 w 3344336"/>
              <a:gd name="connsiteY8" fmla="*/ 2415928 h 2426520"/>
              <a:gd name="connsiteX0" fmla="*/ 644039 w 3344336"/>
              <a:gd name="connsiteY0" fmla="*/ 2422479 h 2433071"/>
              <a:gd name="connsiteX1" fmla="*/ 5 w 3344336"/>
              <a:gd name="connsiteY1" fmla="*/ 264233 h 2433071"/>
              <a:gd name="connsiteX2" fmla="*/ 336772 w 3344336"/>
              <a:gd name="connsiteY2" fmla="*/ 7035 h 2433071"/>
              <a:gd name="connsiteX3" fmla="*/ 893892 w 3344336"/>
              <a:gd name="connsiteY3" fmla="*/ 339811 h 2433071"/>
              <a:gd name="connsiteX4" fmla="*/ 1628382 w 3344336"/>
              <a:gd name="connsiteY4" fmla="*/ 1548206 h 2433071"/>
              <a:gd name="connsiteX5" fmla="*/ 2348901 w 3344336"/>
              <a:gd name="connsiteY5" fmla="*/ 2159532 h 2433071"/>
              <a:gd name="connsiteX6" fmla="*/ 2925236 w 3344336"/>
              <a:gd name="connsiteY6" fmla="*/ 2354197 h 2433071"/>
              <a:gd name="connsiteX7" fmla="*/ 3344336 w 3344336"/>
              <a:gd name="connsiteY7" fmla="*/ 2433071 h 2433071"/>
              <a:gd name="connsiteX8" fmla="*/ 644039 w 3344336"/>
              <a:gd name="connsiteY8" fmla="*/ 2422479 h 2433071"/>
              <a:gd name="connsiteX0" fmla="*/ 644039 w 3344336"/>
              <a:gd name="connsiteY0" fmla="*/ 2433679 h 2444271"/>
              <a:gd name="connsiteX1" fmla="*/ 5 w 3344336"/>
              <a:gd name="connsiteY1" fmla="*/ 275433 h 2444271"/>
              <a:gd name="connsiteX2" fmla="*/ 336772 w 3344336"/>
              <a:gd name="connsiteY2" fmla="*/ 18235 h 2444271"/>
              <a:gd name="connsiteX3" fmla="*/ 893892 w 3344336"/>
              <a:gd name="connsiteY3" fmla="*/ 351011 h 2444271"/>
              <a:gd name="connsiteX4" fmla="*/ 1628382 w 3344336"/>
              <a:gd name="connsiteY4" fmla="*/ 1559406 h 2444271"/>
              <a:gd name="connsiteX5" fmla="*/ 2348901 w 3344336"/>
              <a:gd name="connsiteY5" fmla="*/ 2170732 h 2444271"/>
              <a:gd name="connsiteX6" fmla="*/ 2925236 w 3344336"/>
              <a:gd name="connsiteY6" fmla="*/ 2365397 h 2444271"/>
              <a:gd name="connsiteX7" fmla="*/ 3344336 w 3344336"/>
              <a:gd name="connsiteY7" fmla="*/ 2444271 h 2444271"/>
              <a:gd name="connsiteX8" fmla="*/ 644039 w 3344336"/>
              <a:gd name="connsiteY8" fmla="*/ 2433679 h 2444271"/>
              <a:gd name="connsiteX0" fmla="*/ 644039 w 3344336"/>
              <a:gd name="connsiteY0" fmla="*/ 2433679 h 2444271"/>
              <a:gd name="connsiteX1" fmla="*/ 5 w 3344336"/>
              <a:gd name="connsiteY1" fmla="*/ 275433 h 2444271"/>
              <a:gd name="connsiteX2" fmla="*/ 336772 w 3344336"/>
              <a:gd name="connsiteY2" fmla="*/ 18235 h 2444271"/>
              <a:gd name="connsiteX3" fmla="*/ 893892 w 3344336"/>
              <a:gd name="connsiteY3" fmla="*/ 351011 h 2444271"/>
              <a:gd name="connsiteX4" fmla="*/ 1305316 w 3344336"/>
              <a:gd name="connsiteY4" fmla="*/ 1151533 h 2444271"/>
              <a:gd name="connsiteX5" fmla="*/ 2348901 w 3344336"/>
              <a:gd name="connsiteY5" fmla="*/ 2170732 h 2444271"/>
              <a:gd name="connsiteX6" fmla="*/ 2925236 w 3344336"/>
              <a:gd name="connsiteY6" fmla="*/ 2365397 h 2444271"/>
              <a:gd name="connsiteX7" fmla="*/ 3344336 w 3344336"/>
              <a:gd name="connsiteY7" fmla="*/ 2444271 h 2444271"/>
              <a:gd name="connsiteX8" fmla="*/ 644039 w 3344336"/>
              <a:gd name="connsiteY8" fmla="*/ 2433679 h 2444271"/>
              <a:gd name="connsiteX0" fmla="*/ 644039 w 3344336"/>
              <a:gd name="connsiteY0" fmla="*/ 2433679 h 2444271"/>
              <a:gd name="connsiteX1" fmla="*/ 5 w 3344336"/>
              <a:gd name="connsiteY1" fmla="*/ 275433 h 2444271"/>
              <a:gd name="connsiteX2" fmla="*/ 336772 w 3344336"/>
              <a:gd name="connsiteY2" fmla="*/ 18235 h 2444271"/>
              <a:gd name="connsiteX3" fmla="*/ 893892 w 3344336"/>
              <a:gd name="connsiteY3" fmla="*/ 351011 h 2444271"/>
              <a:gd name="connsiteX4" fmla="*/ 1305316 w 3344336"/>
              <a:gd name="connsiteY4" fmla="*/ 1151533 h 2444271"/>
              <a:gd name="connsiteX5" fmla="*/ 2925236 w 3344336"/>
              <a:gd name="connsiteY5" fmla="*/ 2365397 h 2444271"/>
              <a:gd name="connsiteX6" fmla="*/ 3344336 w 3344336"/>
              <a:gd name="connsiteY6" fmla="*/ 2444271 h 2444271"/>
              <a:gd name="connsiteX7" fmla="*/ 644039 w 3344336"/>
              <a:gd name="connsiteY7" fmla="*/ 2433679 h 2444271"/>
              <a:gd name="connsiteX0" fmla="*/ 644039 w 3344336"/>
              <a:gd name="connsiteY0" fmla="*/ 2433679 h 2444271"/>
              <a:gd name="connsiteX1" fmla="*/ 5 w 3344336"/>
              <a:gd name="connsiteY1" fmla="*/ 275433 h 2444271"/>
              <a:gd name="connsiteX2" fmla="*/ 336772 w 3344336"/>
              <a:gd name="connsiteY2" fmla="*/ 18235 h 2444271"/>
              <a:gd name="connsiteX3" fmla="*/ 893892 w 3344336"/>
              <a:gd name="connsiteY3" fmla="*/ 351011 h 2444271"/>
              <a:gd name="connsiteX4" fmla="*/ 1305316 w 3344336"/>
              <a:gd name="connsiteY4" fmla="*/ 1151533 h 2444271"/>
              <a:gd name="connsiteX5" fmla="*/ 3344336 w 3344336"/>
              <a:gd name="connsiteY5" fmla="*/ 2444271 h 2444271"/>
              <a:gd name="connsiteX6" fmla="*/ 644039 w 3344336"/>
              <a:gd name="connsiteY6" fmla="*/ 2433679 h 2444271"/>
              <a:gd name="connsiteX0" fmla="*/ 644039 w 1305316"/>
              <a:gd name="connsiteY0" fmla="*/ 2433679 h 2433679"/>
              <a:gd name="connsiteX1" fmla="*/ 5 w 1305316"/>
              <a:gd name="connsiteY1" fmla="*/ 275433 h 2433679"/>
              <a:gd name="connsiteX2" fmla="*/ 336772 w 1305316"/>
              <a:gd name="connsiteY2" fmla="*/ 18235 h 2433679"/>
              <a:gd name="connsiteX3" fmla="*/ 893892 w 1305316"/>
              <a:gd name="connsiteY3" fmla="*/ 351011 h 2433679"/>
              <a:gd name="connsiteX4" fmla="*/ 1305316 w 1305316"/>
              <a:gd name="connsiteY4" fmla="*/ 1151533 h 2433679"/>
              <a:gd name="connsiteX5" fmla="*/ 644039 w 1305316"/>
              <a:gd name="connsiteY5" fmla="*/ 2433679 h 2433679"/>
              <a:gd name="connsiteX0" fmla="*/ 714271 w 1305316"/>
              <a:gd name="connsiteY0" fmla="*/ 493795 h 1151533"/>
              <a:gd name="connsiteX1" fmla="*/ 5 w 1305316"/>
              <a:gd name="connsiteY1" fmla="*/ 275433 h 1151533"/>
              <a:gd name="connsiteX2" fmla="*/ 336772 w 1305316"/>
              <a:gd name="connsiteY2" fmla="*/ 18235 h 1151533"/>
              <a:gd name="connsiteX3" fmla="*/ 893892 w 1305316"/>
              <a:gd name="connsiteY3" fmla="*/ 351011 h 1151533"/>
              <a:gd name="connsiteX4" fmla="*/ 1305316 w 1305316"/>
              <a:gd name="connsiteY4" fmla="*/ 1151533 h 1151533"/>
              <a:gd name="connsiteX5" fmla="*/ 714271 w 1305316"/>
              <a:gd name="connsiteY5" fmla="*/ 493795 h 1151533"/>
              <a:gd name="connsiteX0" fmla="*/ 714294 w 1305339"/>
              <a:gd name="connsiteY0" fmla="*/ 493795 h 1151533"/>
              <a:gd name="connsiteX1" fmla="*/ 28 w 1305339"/>
              <a:gd name="connsiteY1" fmla="*/ 275433 h 1151533"/>
              <a:gd name="connsiteX2" fmla="*/ 336795 w 1305339"/>
              <a:gd name="connsiteY2" fmla="*/ 18235 h 1151533"/>
              <a:gd name="connsiteX3" fmla="*/ 893915 w 1305339"/>
              <a:gd name="connsiteY3" fmla="*/ 351011 h 1151533"/>
              <a:gd name="connsiteX4" fmla="*/ 1305339 w 1305339"/>
              <a:gd name="connsiteY4" fmla="*/ 1151533 h 1151533"/>
              <a:gd name="connsiteX5" fmla="*/ 714294 w 1305339"/>
              <a:gd name="connsiteY5" fmla="*/ 493795 h 1151533"/>
              <a:gd name="connsiteX0" fmla="*/ 714266 w 1305311"/>
              <a:gd name="connsiteY0" fmla="*/ 493795 h 1151533"/>
              <a:gd name="connsiteX1" fmla="*/ 0 w 1305311"/>
              <a:gd name="connsiteY1" fmla="*/ 275433 h 1151533"/>
              <a:gd name="connsiteX2" fmla="*/ 336767 w 1305311"/>
              <a:gd name="connsiteY2" fmla="*/ 18235 h 1151533"/>
              <a:gd name="connsiteX3" fmla="*/ 893887 w 1305311"/>
              <a:gd name="connsiteY3" fmla="*/ 351011 h 1151533"/>
              <a:gd name="connsiteX4" fmla="*/ 1305311 w 1305311"/>
              <a:gd name="connsiteY4" fmla="*/ 1151533 h 1151533"/>
              <a:gd name="connsiteX5" fmla="*/ 714266 w 1305311"/>
              <a:gd name="connsiteY5" fmla="*/ 493795 h 1151533"/>
              <a:gd name="connsiteX0" fmla="*/ 714266 w 1305311"/>
              <a:gd name="connsiteY0" fmla="*/ 493795 h 1151533"/>
              <a:gd name="connsiteX1" fmla="*/ 0 w 1305311"/>
              <a:gd name="connsiteY1" fmla="*/ 275433 h 1151533"/>
              <a:gd name="connsiteX2" fmla="*/ 336767 w 1305311"/>
              <a:gd name="connsiteY2" fmla="*/ 18235 h 1151533"/>
              <a:gd name="connsiteX3" fmla="*/ 893887 w 1305311"/>
              <a:gd name="connsiteY3" fmla="*/ 351011 h 1151533"/>
              <a:gd name="connsiteX4" fmla="*/ 1305311 w 1305311"/>
              <a:gd name="connsiteY4" fmla="*/ 1151533 h 1151533"/>
              <a:gd name="connsiteX5" fmla="*/ 714266 w 1305311"/>
              <a:gd name="connsiteY5" fmla="*/ 493795 h 1151533"/>
              <a:gd name="connsiteX0" fmla="*/ 875799 w 1466844"/>
              <a:gd name="connsiteY0" fmla="*/ 493795 h 1151533"/>
              <a:gd name="connsiteX1" fmla="*/ 0 w 1466844"/>
              <a:gd name="connsiteY1" fmla="*/ 394811 h 1151533"/>
              <a:gd name="connsiteX2" fmla="*/ 498300 w 1466844"/>
              <a:gd name="connsiteY2" fmla="*/ 18235 h 1151533"/>
              <a:gd name="connsiteX3" fmla="*/ 1055420 w 1466844"/>
              <a:gd name="connsiteY3" fmla="*/ 351011 h 1151533"/>
              <a:gd name="connsiteX4" fmla="*/ 1466844 w 1466844"/>
              <a:gd name="connsiteY4" fmla="*/ 1151533 h 1151533"/>
              <a:gd name="connsiteX5" fmla="*/ 875799 w 1466844"/>
              <a:gd name="connsiteY5" fmla="*/ 493795 h 1151533"/>
              <a:gd name="connsiteX0" fmla="*/ 875799 w 1466844"/>
              <a:gd name="connsiteY0" fmla="*/ 493795 h 1151533"/>
              <a:gd name="connsiteX1" fmla="*/ 0 w 1466844"/>
              <a:gd name="connsiteY1" fmla="*/ 394811 h 1151533"/>
              <a:gd name="connsiteX2" fmla="*/ 498300 w 1466844"/>
              <a:gd name="connsiteY2" fmla="*/ 18235 h 1151533"/>
              <a:gd name="connsiteX3" fmla="*/ 1055420 w 1466844"/>
              <a:gd name="connsiteY3" fmla="*/ 351011 h 1151533"/>
              <a:gd name="connsiteX4" fmla="*/ 1466844 w 1466844"/>
              <a:gd name="connsiteY4" fmla="*/ 1151533 h 1151533"/>
              <a:gd name="connsiteX5" fmla="*/ 875799 w 1466844"/>
              <a:gd name="connsiteY5" fmla="*/ 493795 h 1151533"/>
              <a:gd name="connsiteX0" fmla="*/ 875799 w 1466844"/>
              <a:gd name="connsiteY0" fmla="*/ 493795 h 1151533"/>
              <a:gd name="connsiteX1" fmla="*/ 0 w 1466844"/>
              <a:gd name="connsiteY1" fmla="*/ 394811 h 1151533"/>
              <a:gd name="connsiteX2" fmla="*/ 498300 w 1466844"/>
              <a:gd name="connsiteY2" fmla="*/ 18235 h 1151533"/>
              <a:gd name="connsiteX3" fmla="*/ 1055420 w 1466844"/>
              <a:gd name="connsiteY3" fmla="*/ 351011 h 1151533"/>
              <a:gd name="connsiteX4" fmla="*/ 1466844 w 1466844"/>
              <a:gd name="connsiteY4" fmla="*/ 1151533 h 1151533"/>
              <a:gd name="connsiteX5" fmla="*/ 875799 w 1466844"/>
              <a:gd name="connsiteY5" fmla="*/ 493795 h 1151533"/>
              <a:gd name="connsiteX0" fmla="*/ 875799 w 1572191"/>
              <a:gd name="connsiteY0" fmla="*/ 493795 h 1270910"/>
              <a:gd name="connsiteX1" fmla="*/ 0 w 1572191"/>
              <a:gd name="connsiteY1" fmla="*/ 394811 h 1270910"/>
              <a:gd name="connsiteX2" fmla="*/ 498300 w 1572191"/>
              <a:gd name="connsiteY2" fmla="*/ 18235 h 1270910"/>
              <a:gd name="connsiteX3" fmla="*/ 1055420 w 1572191"/>
              <a:gd name="connsiteY3" fmla="*/ 351011 h 1270910"/>
              <a:gd name="connsiteX4" fmla="*/ 1572191 w 1572191"/>
              <a:gd name="connsiteY4" fmla="*/ 1270910 h 1270910"/>
              <a:gd name="connsiteX5" fmla="*/ 875799 w 1572191"/>
              <a:gd name="connsiteY5" fmla="*/ 493795 h 1270910"/>
              <a:gd name="connsiteX0" fmla="*/ 875799 w 1572191"/>
              <a:gd name="connsiteY0" fmla="*/ 517815 h 1294930"/>
              <a:gd name="connsiteX1" fmla="*/ 0 w 1572191"/>
              <a:gd name="connsiteY1" fmla="*/ 418831 h 1294930"/>
              <a:gd name="connsiteX2" fmla="*/ 463185 w 1572191"/>
              <a:gd name="connsiteY2" fmla="*/ 12411 h 1294930"/>
              <a:gd name="connsiteX3" fmla="*/ 1055420 w 1572191"/>
              <a:gd name="connsiteY3" fmla="*/ 375031 h 1294930"/>
              <a:gd name="connsiteX4" fmla="*/ 1572191 w 1572191"/>
              <a:gd name="connsiteY4" fmla="*/ 1294930 h 1294930"/>
              <a:gd name="connsiteX5" fmla="*/ 875799 w 1572191"/>
              <a:gd name="connsiteY5" fmla="*/ 517815 h 1294930"/>
              <a:gd name="connsiteX0" fmla="*/ 875799 w 1572191"/>
              <a:gd name="connsiteY0" fmla="*/ 471800 h 1248915"/>
              <a:gd name="connsiteX1" fmla="*/ 0 w 1572191"/>
              <a:gd name="connsiteY1" fmla="*/ 372816 h 1248915"/>
              <a:gd name="connsiteX2" fmla="*/ 385930 w 1572191"/>
              <a:gd name="connsiteY2" fmla="*/ 26085 h 1248915"/>
              <a:gd name="connsiteX3" fmla="*/ 1055420 w 1572191"/>
              <a:gd name="connsiteY3" fmla="*/ 329016 h 1248915"/>
              <a:gd name="connsiteX4" fmla="*/ 1572191 w 1572191"/>
              <a:gd name="connsiteY4" fmla="*/ 1248915 h 1248915"/>
              <a:gd name="connsiteX5" fmla="*/ 875799 w 1572191"/>
              <a:gd name="connsiteY5" fmla="*/ 471800 h 1248915"/>
              <a:gd name="connsiteX0" fmla="*/ 875799 w 1572191"/>
              <a:gd name="connsiteY0" fmla="*/ 520292 h 1297407"/>
              <a:gd name="connsiteX1" fmla="*/ 0 w 1572191"/>
              <a:gd name="connsiteY1" fmla="*/ 421308 h 1297407"/>
              <a:gd name="connsiteX2" fmla="*/ 385930 w 1572191"/>
              <a:gd name="connsiteY2" fmla="*/ 74577 h 1297407"/>
              <a:gd name="connsiteX3" fmla="*/ 1055420 w 1572191"/>
              <a:gd name="connsiteY3" fmla="*/ 377508 h 1297407"/>
              <a:gd name="connsiteX4" fmla="*/ 1572191 w 1572191"/>
              <a:gd name="connsiteY4" fmla="*/ 1297407 h 1297407"/>
              <a:gd name="connsiteX5" fmla="*/ 875799 w 1572191"/>
              <a:gd name="connsiteY5" fmla="*/ 520292 h 1297407"/>
              <a:gd name="connsiteX0" fmla="*/ 875799 w 1572191"/>
              <a:gd name="connsiteY0" fmla="*/ 529258 h 1306373"/>
              <a:gd name="connsiteX1" fmla="*/ 0 w 1572191"/>
              <a:gd name="connsiteY1" fmla="*/ 430274 h 1306373"/>
              <a:gd name="connsiteX2" fmla="*/ 385930 w 1572191"/>
              <a:gd name="connsiteY2" fmla="*/ 83543 h 1306373"/>
              <a:gd name="connsiteX3" fmla="*/ 1076490 w 1572191"/>
              <a:gd name="connsiteY3" fmla="*/ 356630 h 1306373"/>
              <a:gd name="connsiteX4" fmla="*/ 1572191 w 1572191"/>
              <a:gd name="connsiteY4" fmla="*/ 1306373 h 1306373"/>
              <a:gd name="connsiteX5" fmla="*/ 875799 w 1572191"/>
              <a:gd name="connsiteY5" fmla="*/ 529258 h 1306373"/>
              <a:gd name="connsiteX0" fmla="*/ 875799 w 1605144"/>
              <a:gd name="connsiteY0" fmla="*/ 529258 h 1110419"/>
              <a:gd name="connsiteX1" fmla="*/ 0 w 1605144"/>
              <a:gd name="connsiteY1" fmla="*/ 430274 h 1110419"/>
              <a:gd name="connsiteX2" fmla="*/ 385930 w 1605144"/>
              <a:gd name="connsiteY2" fmla="*/ 83543 h 1110419"/>
              <a:gd name="connsiteX3" fmla="*/ 1076490 w 1605144"/>
              <a:gd name="connsiteY3" fmla="*/ 356630 h 1110419"/>
              <a:gd name="connsiteX4" fmla="*/ 1605144 w 1605144"/>
              <a:gd name="connsiteY4" fmla="*/ 1110419 h 1110419"/>
              <a:gd name="connsiteX5" fmla="*/ 875799 w 1605144"/>
              <a:gd name="connsiteY5" fmla="*/ 529258 h 1110419"/>
              <a:gd name="connsiteX0" fmla="*/ 875799 w 1605144"/>
              <a:gd name="connsiteY0" fmla="*/ 511243 h 1092404"/>
              <a:gd name="connsiteX1" fmla="*/ 0 w 1605144"/>
              <a:gd name="connsiteY1" fmla="*/ 412259 h 1092404"/>
              <a:gd name="connsiteX2" fmla="*/ 385930 w 1605144"/>
              <a:gd name="connsiteY2" fmla="*/ 65528 h 1092404"/>
              <a:gd name="connsiteX3" fmla="*/ 1076490 w 1605144"/>
              <a:gd name="connsiteY3" fmla="*/ 338615 h 1092404"/>
              <a:gd name="connsiteX4" fmla="*/ 1605144 w 1605144"/>
              <a:gd name="connsiteY4" fmla="*/ 1092404 h 1092404"/>
              <a:gd name="connsiteX5" fmla="*/ 875799 w 1605144"/>
              <a:gd name="connsiteY5" fmla="*/ 511243 h 1092404"/>
              <a:gd name="connsiteX0" fmla="*/ 875799 w 1605144"/>
              <a:gd name="connsiteY0" fmla="*/ 520156 h 1101317"/>
              <a:gd name="connsiteX1" fmla="*/ 0 w 1605144"/>
              <a:gd name="connsiteY1" fmla="*/ 421172 h 1101317"/>
              <a:gd name="connsiteX2" fmla="*/ 385930 w 1605144"/>
              <a:gd name="connsiteY2" fmla="*/ 74441 h 1101317"/>
              <a:gd name="connsiteX3" fmla="*/ 1094905 w 1605144"/>
              <a:gd name="connsiteY3" fmla="*/ 314345 h 1101317"/>
              <a:gd name="connsiteX4" fmla="*/ 1605144 w 1605144"/>
              <a:gd name="connsiteY4" fmla="*/ 1101317 h 1101317"/>
              <a:gd name="connsiteX5" fmla="*/ 875799 w 1605144"/>
              <a:gd name="connsiteY5" fmla="*/ 520156 h 1101317"/>
              <a:gd name="connsiteX0" fmla="*/ 977551 w 1706896"/>
              <a:gd name="connsiteY0" fmla="*/ 520156 h 1101317"/>
              <a:gd name="connsiteX1" fmla="*/ 0 w 1706896"/>
              <a:gd name="connsiteY1" fmla="*/ 137857 h 1101317"/>
              <a:gd name="connsiteX2" fmla="*/ 487682 w 1706896"/>
              <a:gd name="connsiteY2" fmla="*/ 74441 h 1101317"/>
              <a:gd name="connsiteX3" fmla="*/ 1196657 w 1706896"/>
              <a:gd name="connsiteY3" fmla="*/ 314345 h 1101317"/>
              <a:gd name="connsiteX4" fmla="*/ 1706896 w 1706896"/>
              <a:gd name="connsiteY4" fmla="*/ 1101317 h 1101317"/>
              <a:gd name="connsiteX5" fmla="*/ 977551 w 1706896"/>
              <a:gd name="connsiteY5" fmla="*/ 520156 h 1101317"/>
              <a:gd name="connsiteX0" fmla="*/ 977551 w 1706896"/>
              <a:gd name="connsiteY0" fmla="*/ 520156 h 1101317"/>
              <a:gd name="connsiteX1" fmla="*/ 0 w 1706896"/>
              <a:gd name="connsiteY1" fmla="*/ 137857 h 1101317"/>
              <a:gd name="connsiteX2" fmla="*/ 487682 w 1706896"/>
              <a:gd name="connsiteY2" fmla="*/ 74441 h 1101317"/>
              <a:gd name="connsiteX3" fmla="*/ 1196657 w 1706896"/>
              <a:gd name="connsiteY3" fmla="*/ 314345 h 1101317"/>
              <a:gd name="connsiteX4" fmla="*/ 1706896 w 1706896"/>
              <a:gd name="connsiteY4" fmla="*/ 1101317 h 1101317"/>
              <a:gd name="connsiteX5" fmla="*/ 977551 w 1706896"/>
              <a:gd name="connsiteY5" fmla="*/ 520156 h 1101317"/>
              <a:gd name="connsiteX0" fmla="*/ 710058 w 1439403"/>
              <a:gd name="connsiteY0" fmla="*/ 520156 h 1101317"/>
              <a:gd name="connsiteX1" fmla="*/ 0 w 1439403"/>
              <a:gd name="connsiteY1" fmla="*/ 122542 h 1101317"/>
              <a:gd name="connsiteX2" fmla="*/ 220189 w 1439403"/>
              <a:gd name="connsiteY2" fmla="*/ 74441 h 1101317"/>
              <a:gd name="connsiteX3" fmla="*/ 929164 w 1439403"/>
              <a:gd name="connsiteY3" fmla="*/ 314345 h 1101317"/>
              <a:gd name="connsiteX4" fmla="*/ 1439403 w 1439403"/>
              <a:gd name="connsiteY4" fmla="*/ 1101317 h 1101317"/>
              <a:gd name="connsiteX5" fmla="*/ 710058 w 1439403"/>
              <a:gd name="connsiteY5" fmla="*/ 520156 h 1101317"/>
              <a:gd name="connsiteX0" fmla="*/ 710058 w 1439403"/>
              <a:gd name="connsiteY0" fmla="*/ 520156 h 1101317"/>
              <a:gd name="connsiteX1" fmla="*/ 0 w 1439403"/>
              <a:gd name="connsiteY1" fmla="*/ 122542 h 1101317"/>
              <a:gd name="connsiteX2" fmla="*/ 220189 w 1439403"/>
              <a:gd name="connsiteY2" fmla="*/ 74441 h 1101317"/>
              <a:gd name="connsiteX3" fmla="*/ 929164 w 1439403"/>
              <a:gd name="connsiteY3" fmla="*/ 314345 h 1101317"/>
              <a:gd name="connsiteX4" fmla="*/ 1439403 w 1439403"/>
              <a:gd name="connsiteY4" fmla="*/ 1101317 h 1101317"/>
              <a:gd name="connsiteX5" fmla="*/ 710058 w 1439403"/>
              <a:gd name="connsiteY5" fmla="*/ 520156 h 1101317"/>
              <a:gd name="connsiteX0" fmla="*/ 953831 w 1683176"/>
              <a:gd name="connsiteY0" fmla="*/ 520156 h 1101317"/>
              <a:gd name="connsiteX1" fmla="*/ 0 w 1683176"/>
              <a:gd name="connsiteY1" fmla="*/ 83738 h 1101317"/>
              <a:gd name="connsiteX2" fmla="*/ 463962 w 1683176"/>
              <a:gd name="connsiteY2" fmla="*/ 74441 h 1101317"/>
              <a:gd name="connsiteX3" fmla="*/ 1172937 w 1683176"/>
              <a:gd name="connsiteY3" fmla="*/ 314345 h 1101317"/>
              <a:gd name="connsiteX4" fmla="*/ 1683176 w 1683176"/>
              <a:gd name="connsiteY4" fmla="*/ 1101317 h 1101317"/>
              <a:gd name="connsiteX5" fmla="*/ 953831 w 1683176"/>
              <a:gd name="connsiteY5" fmla="*/ 520156 h 1101317"/>
              <a:gd name="connsiteX0" fmla="*/ 953831 w 1683176"/>
              <a:gd name="connsiteY0" fmla="*/ 523017 h 1104178"/>
              <a:gd name="connsiteX1" fmla="*/ 0 w 1683176"/>
              <a:gd name="connsiteY1" fmla="*/ 86599 h 1104178"/>
              <a:gd name="connsiteX2" fmla="*/ 251422 w 1683176"/>
              <a:gd name="connsiteY2" fmla="*/ 73277 h 1104178"/>
              <a:gd name="connsiteX3" fmla="*/ 1172937 w 1683176"/>
              <a:gd name="connsiteY3" fmla="*/ 317206 h 1104178"/>
              <a:gd name="connsiteX4" fmla="*/ 1683176 w 1683176"/>
              <a:gd name="connsiteY4" fmla="*/ 1104178 h 1104178"/>
              <a:gd name="connsiteX5" fmla="*/ 953831 w 1683176"/>
              <a:gd name="connsiteY5" fmla="*/ 523017 h 1104178"/>
              <a:gd name="connsiteX0" fmla="*/ 953831 w 1683176"/>
              <a:gd name="connsiteY0" fmla="*/ 501143 h 1082304"/>
              <a:gd name="connsiteX1" fmla="*/ 0 w 1683176"/>
              <a:gd name="connsiteY1" fmla="*/ 64725 h 1082304"/>
              <a:gd name="connsiteX2" fmla="*/ 251422 w 1683176"/>
              <a:gd name="connsiteY2" fmla="*/ 51403 h 1082304"/>
              <a:gd name="connsiteX3" fmla="*/ 1172937 w 1683176"/>
              <a:gd name="connsiteY3" fmla="*/ 295332 h 1082304"/>
              <a:gd name="connsiteX4" fmla="*/ 1683176 w 1683176"/>
              <a:gd name="connsiteY4" fmla="*/ 1082304 h 1082304"/>
              <a:gd name="connsiteX5" fmla="*/ 953831 w 1683176"/>
              <a:gd name="connsiteY5" fmla="*/ 501143 h 1082304"/>
              <a:gd name="connsiteX0" fmla="*/ 767810 w 1683176"/>
              <a:gd name="connsiteY0" fmla="*/ 392428 h 1082304"/>
              <a:gd name="connsiteX1" fmla="*/ 0 w 1683176"/>
              <a:gd name="connsiteY1" fmla="*/ 64725 h 1082304"/>
              <a:gd name="connsiteX2" fmla="*/ 251422 w 1683176"/>
              <a:gd name="connsiteY2" fmla="*/ 51403 h 1082304"/>
              <a:gd name="connsiteX3" fmla="*/ 1172937 w 1683176"/>
              <a:gd name="connsiteY3" fmla="*/ 295332 h 1082304"/>
              <a:gd name="connsiteX4" fmla="*/ 1683176 w 1683176"/>
              <a:gd name="connsiteY4" fmla="*/ 1082304 h 1082304"/>
              <a:gd name="connsiteX5" fmla="*/ 767810 w 1683176"/>
              <a:gd name="connsiteY5" fmla="*/ 392428 h 1082304"/>
              <a:gd name="connsiteX0" fmla="*/ 767810 w 1683176"/>
              <a:gd name="connsiteY0" fmla="*/ 392428 h 1082304"/>
              <a:gd name="connsiteX1" fmla="*/ 0 w 1683176"/>
              <a:gd name="connsiteY1" fmla="*/ 64725 h 1082304"/>
              <a:gd name="connsiteX2" fmla="*/ 251422 w 1683176"/>
              <a:gd name="connsiteY2" fmla="*/ 51403 h 1082304"/>
              <a:gd name="connsiteX3" fmla="*/ 1172937 w 1683176"/>
              <a:gd name="connsiteY3" fmla="*/ 295332 h 1082304"/>
              <a:gd name="connsiteX4" fmla="*/ 1683176 w 1683176"/>
              <a:gd name="connsiteY4" fmla="*/ 1082304 h 1082304"/>
              <a:gd name="connsiteX5" fmla="*/ 767810 w 1683176"/>
              <a:gd name="connsiteY5" fmla="*/ 392428 h 1082304"/>
              <a:gd name="connsiteX0" fmla="*/ 767810 w 1683176"/>
              <a:gd name="connsiteY0" fmla="*/ 392428 h 1082304"/>
              <a:gd name="connsiteX1" fmla="*/ 0 w 1683176"/>
              <a:gd name="connsiteY1" fmla="*/ 64725 h 1082304"/>
              <a:gd name="connsiteX2" fmla="*/ 251422 w 1683176"/>
              <a:gd name="connsiteY2" fmla="*/ 51403 h 1082304"/>
              <a:gd name="connsiteX3" fmla="*/ 1172937 w 1683176"/>
              <a:gd name="connsiteY3" fmla="*/ 295332 h 1082304"/>
              <a:gd name="connsiteX4" fmla="*/ 1683176 w 1683176"/>
              <a:gd name="connsiteY4" fmla="*/ 1082304 h 1082304"/>
              <a:gd name="connsiteX5" fmla="*/ 767810 w 1683176"/>
              <a:gd name="connsiteY5" fmla="*/ 392428 h 1082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83176" h="1082304">
                <a:moveTo>
                  <a:pt x="767810" y="392428"/>
                </a:moveTo>
                <a:cubicBezTo>
                  <a:pt x="435330" y="222092"/>
                  <a:pt x="233845" y="168673"/>
                  <a:pt x="0" y="64725"/>
                </a:cubicBezTo>
                <a:cubicBezTo>
                  <a:pt x="2656" y="77673"/>
                  <a:pt x="248766" y="38455"/>
                  <a:pt x="251422" y="51403"/>
                </a:cubicBezTo>
                <a:cubicBezTo>
                  <a:pt x="530262" y="-30355"/>
                  <a:pt x="770922" y="-55557"/>
                  <a:pt x="1172937" y="295332"/>
                </a:cubicBezTo>
                <a:lnTo>
                  <a:pt x="1683176" y="1082304"/>
                </a:lnTo>
                <a:cubicBezTo>
                  <a:pt x="1451045" y="823266"/>
                  <a:pt x="1052389" y="602492"/>
                  <a:pt x="767810" y="392428"/>
                </a:cubicBezTo>
                <a:close/>
              </a:path>
            </a:pathLst>
          </a:custGeom>
          <a:solidFill>
            <a:srgbClr val="FF0000">
              <a:alpha val="78000"/>
            </a:srgbClr>
          </a:solidFill>
          <a:ln>
            <a:noFill/>
          </a:ln>
          <a:effectLst>
            <a:outerShdw blurRad="50800" dist="38100" dir="2700000" algn="tl" rotWithShape="0">
              <a:srgbClr val="FF0000">
                <a:alpha val="43000"/>
              </a:srgbClr>
            </a:outerShdw>
            <a:softEdge rad="127000"/>
          </a:effectLst>
        </p:spPr>
        <p:txBody>
          <a:bodyPr lIns="67628" tIns="33814" rIns="67628" bIns="33814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defTabSz="676280">
              <a:defRPr/>
            </a:pPr>
            <a:endParaRPr lang="en-US" sz="2000" b="1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62721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>
          <a:xfrm>
            <a:off x="395536" y="2636912"/>
            <a:ext cx="8748463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GB" sz="4800" dirty="0" smtClean="0"/>
              <a:t>Mitigation policies need to be delivering change in the short-term because emissions accumulate</a:t>
            </a:r>
          </a:p>
        </p:txBody>
      </p:sp>
    </p:spTree>
    <p:extLst>
      <p:ext uri="{BB962C8B-B14F-4D97-AF65-F5344CB8AC3E}">
        <p14:creationId xmlns:p14="http://schemas.microsoft.com/office/powerpoint/2010/main" val="13391227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380_midd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162708"/>
            <a:ext cx="9165167" cy="70371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-315416"/>
            <a:ext cx="7920880" cy="1143000"/>
          </a:xfrm>
        </p:spPr>
        <p:txBody>
          <a:bodyPr>
            <a:normAutofit/>
          </a:bodyPr>
          <a:lstStyle/>
          <a:p>
            <a:r>
              <a:rPr lang="en-US" sz="4200" dirty="0" smtClean="0"/>
              <a:t>Where does aviation fit?</a:t>
            </a:r>
            <a:endParaRPr lang="en-US" sz="4200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0" y="4869160"/>
            <a:ext cx="9684568" cy="1988840"/>
          </a:xfrm>
          <a:solidFill>
            <a:schemeClr val="bg1">
              <a:lumMod val="50000"/>
              <a:alpha val="54000"/>
            </a:schemeClr>
          </a:solidFill>
        </p:spPr>
        <p:txBody>
          <a:bodyPr/>
          <a:lstStyle/>
          <a:p>
            <a:pPr marL="0" indent="0">
              <a:spcAft>
                <a:spcPts val="1200"/>
              </a:spcAft>
              <a:buNone/>
            </a:pPr>
            <a:r>
              <a:rPr lang="en-GB" sz="2800" dirty="0" smtClean="0">
                <a:solidFill>
                  <a:schemeClr val="bg1"/>
                </a:solidFill>
              </a:rPr>
              <a:t>To avoid 2°C many nations had national targets for CO</a:t>
            </a:r>
            <a:r>
              <a:rPr lang="en-GB" sz="2800" baseline="-25000" dirty="0" smtClean="0">
                <a:solidFill>
                  <a:schemeClr val="bg1"/>
                </a:solidFill>
              </a:rPr>
              <a:t>2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GB" sz="2800" dirty="0" smtClean="0">
                <a:solidFill>
                  <a:schemeClr val="bg1"/>
                </a:solidFill>
              </a:rPr>
              <a:t>International transport excluded from national CO</a:t>
            </a:r>
            <a:r>
              <a:rPr lang="en-GB" sz="2800" baseline="-25000" dirty="0" smtClean="0">
                <a:solidFill>
                  <a:schemeClr val="bg1"/>
                </a:solidFill>
              </a:rPr>
              <a:t>2</a:t>
            </a:r>
            <a:r>
              <a:rPr lang="en-GB" sz="2800" dirty="0" smtClean="0">
                <a:solidFill>
                  <a:schemeClr val="bg1"/>
                </a:solidFill>
              </a:rPr>
              <a:t> targets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GB" sz="2800" dirty="0" smtClean="0">
                <a:solidFill>
                  <a:schemeClr val="bg1"/>
                </a:solidFill>
              </a:rPr>
              <a:t>International Civil Aviation Organisation (ICAO) lead mitigation</a:t>
            </a:r>
          </a:p>
          <a:p>
            <a:pPr marL="0" indent="0">
              <a:spcAft>
                <a:spcPts val="1200"/>
              </a:spcAft>
              <a:buNone/>
            </a:pPr>
            <a:endParaRPr lang="en-GB" sz="2600" dirty="0" smtClean="0">
              <a:solidFill>
                <a:schemeClr val="bg1"/>
              </a:solidFill>
            </a:endParaRPr>
          </a:p>
          <a:p>
            <a:pPr marL="0" indent="0">
              <a:spcAft>
                <a:spcPts val="1200"/>
              </a:spcAft>
              <a:buNone/>
            </a:pPr>
            <a:endParaRPr lang="en-GB" sz="2600" dirty="0" smtClean="0">
              <a:solidFill>
                <a:schemeClr val="bg1"/>
              </a:solidFill>
            </a:endParaRPr>
          </a:p>
          <a:p>
            <a:pPr marL="457200" lvl="1" indent="0">
              <a:spcAft>
                <a:spcPts val="1200"/>
              </a:spcAft>
              <a:buNone/>
            </a:pPr>
            <a:endParaRPr lang="en-GB" sz="2600" dirty="0" smtClean="0">
              <a:solidFill>
                <a:schemeClr val="bg1"/>
              </a:solidFill>
            </a:endParaRPr>
          </a:p>
          <a:p>
            <a:pPr marL="0" indent="0">
              <a:spcAft>
                <a:spcPts val="1200"/>
              </a:spcAft>
              <a:buNone/>
            </a:pPr>
            <a:endParaRPr lang="en-GB" sz="2600" dirty="0" smtClean="0">
              <a:solidFill>
                <a:schemeClr val="bg1"/>
              </a:solidFill>
            </a:endParaRPr>
          </a:p>
          <a:p>
            <a:pPr marL="457200" lvl="1" indent="0">
              <a:spcAft>
                <a:spcPts val="1200"/>
              </a:spcAft>
              <a:buNone/>
            </a:pPr>
            <a:endParaRPr lang="en-GB" sz="2600" dirty="0" smtClean="0">
              <a:solidFill>
                <a:schemeClr val="bg1"/>
              </a:solidFill>
            </a:endParaRPr>
          </a:p>
          <a:p>
            <a:pPr marL="0" indent="0">
              <a:spcAft>
                <a:spcPts val="1200"/>
              </a:spcAft>
              <a:buNone/>
            </a:pPr>
            <a:endParaRPr lang="en-GB" sz="2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24301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Global Aviation CO</a:t>
            </a:r>
            <a:r>
              <a:rPr lang="en-US" baseline="-25000" dirty="0" smtClean="0"/>
              <a:t>2</a:t>
            </a:r>
            <a:r>
              <a:rPr lang="en-US" dirty="0" smtClean="0"/>
              <a:t> growth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340768"/>
            <a:ext cx="7848872" cy="1080120"/>
          </a:xfrm>
        </p:spPr>
        <p:txBody>
          <a:bodyPr/>
          <a:lstStyle/>
          <a:p>
            <a:r>
              <a:rPr lang="en-US" dirty="0" smtClean="0"/>
              <a:t>Global growth higher than aggregated all sector growth</a:t>
            </a:r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28547930"/>
              </p:ext>
            </p:extLst>
          </p:nvPr>
        </p:nvGraphicFramePr>
        <p:xfrm>
          <a:off x="0" y="1772816"/>
          <a:ext cx="9144000" cy="50851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79512" y="6619876"/>
            <a:ext cx="124906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Data from IEA statistics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2981403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updated-figure-7.pdf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9365" r="-19365"/>
          <a:stretch>
            <a:fillRect/>
          </a:stretch>
        </p:blipFill>
        <p:spPr>
          <a:xfrm>
            <a:off x="-1620688" y="-99392"/>
            <a:ext cx="11853557" cy="6957392"/>
          </a:xfrm>
        </p:spPr>
      </p:pic>
      <p:sp>
        <p:nvSpPr>
          <p:cNvPr id="3" name="TextBox 2"/>
          <p:cNvSpPr txBox="1"/>
          <p:nvPr/>
        </p:nvSpPr>
        <p:spPr>
          <a:xfrm>
            <a:off x="179512" y="6619876"/>
            <a:ext cx="90973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Adapted from data within </a:t>
            </a:r>
            <a:r>
              <a:rPr lang="en-GB" sz="800" dirty="0"/>
              <a:t> </a:t>
            </a:r>
            <a:r>
              <a:rPr lang="en-GB" sz="800" dirty="0" smtClean="0"/>
              <a:t>ICAO, Environmental </a:t>
            </a:r>
            <a:r>
              <a:rPr lang="en-GB" sz="800" dirty="0"/>
              <a:t>Report. Destination green: aviation and climate change, 2013. 23-</a:t>
            </a:r>
            <a:r>
              <a:rPr lang="en-GB" sz="800" dirty="0" smtClean="0"/>
              <a:t>25; RCP &amp; Anderson &amp; Bows, 2011 and to be published in Bows-Larkin et al., 2015.  </a:t>
            </a:r>
            <a:endParaRPr lang="en-GB" sz="800" dirty="0"/>
          </a:p>
          <a:p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40438045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8.8|4.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8.8|4.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3|21.7|10.7|14.8|18.8|18.8|1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7|10.4|18.2|3|20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4|18.2|5.2|5.8|6.8"/>
</p:tagLst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6D009D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24062</TotalTime>
  <Words>851</Words>
  <Application>Microsoft Macintosh PowerPoint</Application>
  <PresentationFormat>On-screen Show (4:3)</PresentationFormat>
  <Paragraphs>116</Paragraphs>
  <Slides>16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Aviation &amp; Climate Change: CO2  &amp; other impacts  </vt:lpstr>
      <vt:lpstr>PowerPoint Presentation</vt:lpstr>
      <vt:lpstr>PowerPoint Presentation</vt:lpstr>
      <vt:lpstr>PowerPoint Presentation</vt:lpstr>
      <vt:lpstr>PowerPoint Presentation</vt:lpstr>
      <vt:lpstr>Mitigation policies need to be delivering change in the short-term because emissions accumulate</vt:lpstr>
      <vt:lpstr>Where does aviation fit?</vt:lpstr>
      <vt:lpstr>Global Aviation CO2 growth </vt:lpstr>
      <vt:lpstr>PowerPoint Presentation</vt:lpstr>
      <vt:lpstr>E.g. UK aviation CO2 proportion growing</vt:lpstr>
      <vt:lpstr>Challenges for aviation:  - no short term technical options</vt:lpstr>
      <vt:lpstr>Non-CO2 emissions from aviation</vt:lpstr>
      <vt:lpstr>Why ‘uplift’ requires caution</vt:lpstr>
      <vt:lpstr>Headline message</vt:lpstr>
      <vt:lpstr>Conclusions</vt:lpstr>
      <vt:lpstr>THANK YOU.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John Broderick</dc:creator>
  <cp:lastModifiedBy>Alice Bows-Larkin</cp:lastModifiedBy>
  <cp:revision>54</cp:revision>
  <dcterms:created xsi:type="dcterms:W3CDTF">2011-05-26T21:56:51Z</dcterms:created>
  <dcterms:modified xsi:type="dcterms:W3CDTF">2015-10-20T11:56:15Z</dcterms:modified>
</cp:coreProperties>
</file>